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7" r:id="rId2"/>
  </p:sldMasterIdLst>
  <p:notesMasterIdLst>
    <p:notesMasterId r:id="rId31"/>
  </p:notesMasterIdLst>
  <p:sldIdLst>
    <p:sldId id="256" r:id="rId3"/>
    <p:sldId id="284" r:id="rId4"/>
    <p:sldId id="262" r:id="rId5"/>
    <p:sldId id="263" r:id="rId6"/>
    <p:sldId id="260" r:id="rId7"/>
    <p:sldId id="291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86" r:id="rId17"/>
    <p:sldId id="276" r:id="rId18"/>
    <p:sldId id="278" r:id="rId19"/>
    <p:sldId id="277" r:id="rId20"/>
    <p:sldId id="275" r:id="rId21"/>
    <p:sldId id="279" r:id="rId22"/>
    <p:sldId id="280" r:id="rId23"/>
    <p:sldId id="281" r:id="rId24"/>
    <p:sldId id="282" r:id="rId25"/>
    <p:sldId id="283" r:id="rId26"/>
    <p:sldId id="285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BB633B-7552-42D2-B765-64F1E5906C60}">
          <p14:sldIdLst>
            <p14:sldId id="256"/>
            <p14:sldId id="284"/>
            <p14:sldId id="262"/>
            <p14:sldId id="263"/>
            <p14:sldId id="260"/>
            <p14:sldId id="291"/>
            <p14:sldId id="265"/>
            <p14:sldId id="266"/>
            <p14:sldId id="267"/>
            <p14:sldId id="268"/>
            <p14:sldId id="270"/>
            <p14:sldId id="272"/>
            <p14:sldId id="273"/>
            <p14:sldId id="274"/>
            <p14:sldId id="286"/>
            <p14:sldId id="276"/>
            <p14:sldId id="278"/>
            <p14:sldId id="277"/>
            <p14:sldId id="275"/>
            <p14:sldId id="279"/>
            <p14:sldId id="280"/>
            <p14:sldId id="281"/>
            <p14:sldId id="282"/>
            <p14:sldId id="283"/>
            <p14:sldId id="285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4" autoAdjust="0"/>
  </p:normalViewPr>
  <p:slideViewPr>
    <p:cSldViewPr>
      <p:cViewPr>
        <p:scale>
          <a:sx n="66" d="100"/>
          <a:sy n="66" d="100"/>
        </p:scale>
        <p:origin x="-141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4CB22-4D0E-4101-8FA3-5226AC286B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D131709-80B9-4EEF-8D12-7E2E64ADB8CD}">
      <dgm:prSet phldrT="[Text]"/>
      <dgm:spPr/>
      <dgm:t>
        <a:bodyPr/>
        <a:lstStyle/>
        <a:p>
          <a:r>
            <a:rPr lang="en-IN" dirty="0" smtClean="0"/>
            <a:t>Cement </a:t>
          </a:r>
        </a:p>
        <a:p>
          <a:r>
            <a:rPr lang="en-IN" dirty="0" smtClean="0"/>
            <a:t>4.5 BT</a:t>
          </a:r>
          <a:endParaRPr lang="en-IN" dirty="0"/>
        </a:p>
      </dgm:t>
    </dgm:pt>
    <dgm:pt modelId="{10D12F6F-FC06-473D-BC55-45CD74EFCBB5}" type="parTrans" cxnId="{02F08DAE-5691-405A-84B5-83041BAB2B55}">
      <dgm:prSet/>
      <dgm:spPr/>
      <dgm:t>
        <a:bodyPr/>
        <a:lstStyle/>
        <a:p>
          <a:endParaRPr lang="en-IN"/>
        </a:p>
      </dgm:t>
    </dgm:pt>
    <dgm:pt modelId="{BA460183-B184-4389-8EF3-284C5BEBAD80}" type="sibTrans" cxnId="{02F08DAE-5691-405A-84B5-83041BAB2B55}">
      <dgm:prSet/>
      <dgm:spPr/>
      <dgm:t>
        <a:bodyPr/>
        <a:lstStyle/>
        <a:p>
          <a:endParaRPr lang="en-IN"/>
        </a:p>
      </dgm:t>
    </dgm:pt>
    <dgm:pt modelId="{D287F0E4-3D47-4FC4-9415-EA91465282C6}" type="asst">
      <dgm:prSet phldrT="[Text]"/>
      <dgm:spPr/>
      <dgm:t>
        <a:bodyPr/>
        <a:lstStyle/>
        <a:p>
          <a:r>
            <a:rPr lang="en-IN" dirty="0" smtClean="0"/>
            <a:t>BUILDING MATERIALS </a:t>
          </a:r>
        </a:p>
        <a:p>
          <a:r>
            <a:rPr lang="en-IN" dirty="0" smtClean="0"/>
            <a:t>30 BT</a:t>
          </a:r>
          <a:endParaRPr lang="en-IN" dirty="0"/>
        </a:p>
      </dgm:t>
    </dgm:pt>
    <dgm:pt modelId="{B3A54A20-28E9-4A4D-8749-FE170DBBE4B3}" type="parTrans" cxnId="{C75AC19F-7564-4AB0-920B-C8B3BDB1CB72}">
      <dgm:prSet/>
      <dgm:spPr/>
      <dgm:t>
        <a:bodyPr/>
        <a:lstStyle/>
        <a:p>
          <a:endParaRPr lang="en-IN"/>
        </a:p>
      </dgm:t>
    </dgm:pt>
    <dgm:pt modelId="{AD8B74B5-7AAA-472C-860B-C9E9DC509CC4}" type="sibTrans" cxnId="{C75AC19F-7564-4AB0-920B-C8B3BDB1CB72}">
      <dgm:prSet/>
      <dgm:spPr/>
      <dgm:t>
        <a:bodyPr/>
        <a:lstStyle/>
        <a:p>
          <a:endParaRPr lang="en-IN"/>
        </a:p>
      </dgm:t>
    </dgm:pt>
    <dgm:pt modelId="{8E431CEF-4296-4DDD-97A6-3E4670A3328D}">
      <dgm:prSet phldrT="[Text]"/>
      <dgm:spPr/>
      <dgm:t>
        <a:bodyPr/>
        <a:lstStyle/>
        <a:p>
          <a:r>
            <a:rPr lang="en-IN" dirty="0" smtClean="0"/>
            <a:t>Concrete without metal </a:t>
          </a:r>
        </a:p>
        <a:p>
          <a:r>
            <a:rPr lang="en-IN" dirty="0" smtClean="0"/>
            <a:t>14 BT</a:t>
          </a:r>
          <a:endParaRPr lang="en-IN" dirty="0"/>
        </a:p>
      </dgm:t>
    </dgm:pt>
    <dgm:pt modelId="{D9A1C12D-E314-4B14-86C0-C6BF356D495D}" type="parTrans" cxnId="{8A195404-CAE7-4F04-A9CE-EE16556E3E73}">
      <dgm:prSet/>
      <dgm:spPr/>
      <dgm:t>
        <a:bodyPr/>
        <a:lstStyle/>
        <a:p>
          <a:endParaRPr lang="en-IN"/>
        </a:p>
      </dgm:t>
    </dgm:pt>
    <dgm:pt modelId="{8A79E148-6925-46A1-A3C4-F127531944A3}" type="sibTrans" cxnId="{8A195404-CAE7-4F04-A9CE-EE16556E3E73}">
      <dgm:prSet/>
      <dgm:spPr/>
      <dgm:t>
        <a:bodyPr/>
        <a:lstStyle/>
        <a:p>
          <a:endParaRPr lang="en-IN"/>
        </a:p>
      </dgm:t>
    </dgm:pt>
    <dgm:pt modelId="{7180D5E9-59DB-4745-B471-0785303F679D}">
      <dgm:prSet phldrT="[Text]"/>
      <dgm:spPr/>
      <dgm:t>
        <a:bodyPr/>
        <a:lstStyle/>
        <a:p>
          <a:r>
            <a:rPr lang="en-IN" dirty="0" smtClean="0"/>
            <a:t>RCC </a:t>
          </a:r>
        </a:p>
        <a:p>
          <a:r>
            <a:rPr lang="en-IN" dirty="0" smtClean="0"/>
            <a:t>6 BT</a:t>
          </a:r>
          <a:endParaRPr lang="en-IN" dirty="0"/>
        </a:p>
      </dgm:t>
    </dgm:pt>
    <dgm:pt modelId="{083448AC-F5F6-4210-9F27-A6EC53A7E7B8}" type="parTrans" cxnId="{A0071C01-0EDB-4CDF-AA95-CB5150350E52}">
      <dgm:prSet/>
      <dgm:spPr/>
      <dgm:t>
        <a:bodyPr/>
        <a:lstStyle/>
        <a:p>
          <a:endParaRPr lang="en-IN"/>
        </a:p>
      </dgm:t>
    </dgm:pt>
    <dgm:pt modelId="{ABF43D73-82B5-42BB-B4AB-B98436F29AE6}" type="sibTrans" cxnId="{A0071C01-0EDB-4CDF-AA95-CB5150350E52}">
      <dgm:prSet/>
      <dgm:spPr/>
      <dgm:t>
        <a:bodyPr/>
        <a:lstStyle/>
        <a:p>
          <a:endParaRPr lang="en-IN"/>
        </a:p>
      </dgm:t>
    </dgm:pt>
    <dgm:pt modelId="{89AD365B-1A3C-4BC7-B766-C4FAF0597A67}">
      <dgm:prSet phldrT="[Text]"/>
      <dgm:spPr/>
      <dgm:t>
        <a:bodyPr/>
        <a:lstStyle/>
        <a:p>
          <a:r>
            <a:rPr lang="en-IN" dirty="0" smtClean="0"/>
            <a:t>All others </a:t>
          </a:r>
        </a:p>
        <a:p>
          <a:r>
            <a:rPr lang="en-IN" dirty="0" smtClean="0"/>
            <a:t>12 BT</a:t>
          </a:r>
          <a:endParaRPr lang="en-IN" dirty="0"/>
        </a:p>
      </dgm:t>
    </dgm:pt>
    <dgm:pt modelId="{63A45307-035A-4EBE-A3C4-F870C35935D9}" type="parTrans" cxnId="{10CD8920-4B07-4FFB-A3D5-7FB90F011CC4}">
      <dgm:prSet/>
      <dgm:spPr/>
      <dgm:t>
        <a:bodyPr/>
        <a:lstStyle/>
        <a:p>
          <a:endParaRPr lang="en-IN"/>
        </a:p>
      </dgm:t>
    </dgm:pt>
    <dgm:pt modelId="{E6587F28-D694-4A13-85D5-F4701F6ED682}" type="sibTrans" cxnId="{10CD8920-4B07-4FFB-A3D5-7FB90F011CC4}">
      <dgm:prSet/>
      <dgm:spPr/>
      <dgm:t>
        <a:bodyPr/>
        <a:lstStyle/>
        <a:p>
          <a:endParaRPr lang="en-IN"/>
        </a:p>
      </dgm:t>
    </dgm:pt>
    <dgm:pt modelId="{BF44F8FA-A1C1-49FF-B765-3A3B9D5FB817}" type="pres">
      <dgm:prSet presAssocID="{74F4CB22-4D0E-4101-8FA3-5226AC286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9349FC8-9C94-4B9D-96F4-5BECF4377092}" type="pres">
      <dgm:prSet presAssocID="{6D131709-80B9-4EEF-8D12-7E2E64ADB8CD}" presName="hierRoot1" presStyleCnt="0">
        <dgm:presLayoutVars>
          <dgm:hierBranch val="init"/>
        </dgm:presLayoutVars>
      </dgm:prSet>
      <dgm:spPr/>
    </dgm:pt>
    <dgm:pt modelId="{2C34D3AF-0457-400A-A232-CDE5727FA0EE}" type="pres">
      <dgm:prSet presAssocID="{6D131709-80B9-4EEF-8D12-7E2E64ADB8CD}" presName="rootComposite1" presStyleCnt="0"/>
      <dgm:spPr/>
    </dgm:pt>
    <dgm:pt modelId="{3D4990FB-69A5-4759-BF01-0F1A739E30A0}" type="pres">
      <dgm:prSet presAssocID="{6D131709-80B9-4EEF-8D12-7E2E64ADB8C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A9B6810-2F9D-4C86-903C-34FCA0553F34}" type="pres">
      <dgm:prSet presAssocID="{6D131709-80B9-4EEF-8D12-7E2E64ADB8CD}" presName="rootConnector1" presStyleLbl="node1" presStyleIdx="0" presStyleCnt="0"/>
      <dgm:spPr/>
      <dgm:t>
        <a:bodyPr/>
        <a:lstStyle/>
        <a:p>
          <a:endParaRPr lang="en-IN"/>
        </a:p>
      </dgm:t>
    </dgm:pt>
    <dgm:pt modelId="{C43065F8-45A3-4BB1-8C70-F75366CB5C01}" type="pres">
      <dgm:prSet presAssocID="{6D131709-80B9-4EEF-8D12-7E2E64ADB8CD}" presName="hierChild2" presStyleCnt="0"/>
      <dgm:spPr/>
    </dgm:pt>
    <dgm:pt modelId="{2078019B-B931-4456-83C5-DAC44CA09A4B}" type="pres">
      <dgm:prSet presAssocID="{D9A1C12D-E314-4B14-86C0-C6BF356D495D}" presName="Name37" presStyleLbl="parChTrans1D2" presStyleIdx="0" presStyleCnt="4"/>
      <dgm:spPr/>
      <dgm:t>
        <a:bodyPr/>
        <a:lstStyle/>
        <a:p>
          <a:endParaRPr lang="en-IN"/>
        </a:p>
      </dgm:t>
    </dgm:pt>
    <dgm:pt modelId="{D0FE172B-D78F-4DFC-9AC8-60F615BF5583}" type="pres">
      <dgm:prSet presAssocID="{8E431CEF-4296-4DDD-97A6-3E4670A3328D}" presName="hierRoot2" presStyleCnt="0">
        <dgm:presLayoutVars>
          <dgm:hierBranch val="init"/>
        </dgm:presLayoutVars>
      </dgm:prSet>
      <dgm:spPr/>
    </dgm:pt>
    <dgm:pt modelId="{306B5F5F-004B-4F8A-B547-6E8DCD4EA466}" type="pres">
      <dgm:prSet presAssocID="{8E431CEF-4296-4DDD-97A6-3E4670A3328D}" presName="rootComposite" presStyleCnt="0"/>
      <dgm:spPr/>
    </dgm:pt>
    <dgm:pt modelId="{69962779-B97A-4340-9B97-15107F4F062C}" type="pres">
      <dgm:prSet presAssocID="{8E431CEF-4296-4DDD-97A6-3E4670A332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D85399D-26BA-4E01-9E82-9E04843129C7}" type="pres">
      <dgm:prSet presAssocID="{8E431CEF-4296-4DDD-97A6-3E4670A3328D}" presName="rootConnector" presStyleLbl="node2" presStyleIdx="0" presStyleCnt="3"/>
      <dgm:spPr/>
      <dgm:t>
        <a:bodyPr/>
        <a:lstStyle/>
        <a:p>
          <a:endParaRPr lang="en-IN"/>
        </a:p>
      </dgm:t>
    </dgm:pt>
    <dgm:pt modelId="{DD3E76C9-F078-4E81-B934-590EDDD932C0}" type="pres">
      <dgm:prSet presAssocID="{8E431CEF-4296-4DDD-97A6-3E4670A3328D}" presName="hierChild4" presStyleCnt="0"/>
      <dgm:spPr/>
    </dgm:pt>
    <dgm:pt modelId="{64968BBE-6E9D-49DE-979A-38475DD0BCA7}" type="pres">
      <dgm:prSet presAssocID="{8E431CEF-4296-4DDD-97A6-3E4670A3328D}" presName="hierChild5" presStyleCnt="0"/>
      <dgm:spPr/>
    </dgm:pt>
    <dgm:pt modelId="{F088C7AB-1560-47CC-BED4-1189962EF58B}" type="pres">
      <dgm:prSet presAssocID="{083448AC-F5F6-4210-9F27-A6EC53A7E7B8}" presName="Name37" presStyleLbl="parChTrans1D2" presStyleIdx="1" presStyleCnt="4"/>
      <dgm:spPr/>
      <dgm:t>
        <a:bodyPr/>
        <a:lstStyle/>
        <a:p>
          <a:endParaRPr lang="en-IN"/>
        </a:p>
      </dgm:t>
    </dgm:pt>
    <dgm:pt modelId="{57D63A83-DBC3-4A43-8D55-1EFBA996FDDB}" type="pres">
      <dgm:prSet presAssocID="{7180D5E9-59DB-4745-B471-0785303F679D}" presName="hierRoot2" presStyleCnt="0">
        <dgm:presLayoutVars>
          <dgm:hierBranch val="init"/>
        </dgm:presLayoutVars>
      </dgm:prSet>
      <dgm:spPr/>
    </dgm:pt>
    <dgm:pt modelId="{04907F8F-09DB-4655-80B0-94A0829D369D}" type="pres">
      <dgm:prSet presAssocID="{7180D5E9-59DB-4745-B471-0785303F679D}" presName="rootComposite" presStyleCnt="0"/>
      <dgm:spPr/>
    </dgm:pt>
    <dgm:pt modelId="{2EAEDAD5-1EC9-4505-A0F3-A052114D1750}" type="pres">
      <dgm:prSet presAssocID="{7180D5E9-59DB-4745-B471-0785303F679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2F7E174-A280-4A30-A8A3-BCF9FF68CB29}" type="pres">
      <dgm:prSet presAssocID="{7180D5E9-59DB-4745-B471-0785303F679D}" presName="rootConnector" presStyleLbl="node2" presStyleIdx="1" presStyleCnt="3"/>
      <dgm:spPr/>
      <dgm:t>
        <a:bodyPr/>
        <a:lstStyle/>
        <a:p>
          <a:endParaRPr lang="en-IN"/>
        </a:p>
      </dgm:t>
    </dgm:pt>
    <dgm:pt modelId="{D7B17BC3-689C-497F-98D9-6AC6E713A3D3}" type="pres">
      <dgm:prSet presAssocID="{7180D5E9-59DB-4745-B471-0785303F679D}" presName="hierChild4" presStyleCnt="0"/>
      <dgm:spPr/>
    </dgm:pt>
    <dgm:pt modelId="{22CC9887-6EE2-4D7A-AD8E-35424147D018}" type="pres">
      <dgm:prSet presAssocID="{7180D5E9-59DB-4745-B471-0785303F679D}" presName="hierChild5" presStyleCnt="0"/>
      <dgm:spPr/>
    </dgm:pt>
    <dgm:pt modelId="{7D40B76B-D1AF-4FB6-B251-A643C3B30F47}" type="pres">
      <dgm:prSet presAssocID="{63A45307-035A-4EBE-A3C4-F870C35935D9}" presName="Name37" presStyleLbl="parChTrans1D2" presStyleIdx="2" presStyleCnt="4"/>
      <dgm:spPr/>
      <dgm:t>
        <a:bodyPr/>
        <a:lstStyle/>
        <a:p>
          <a:endParaRPr lang="en-IN"/>
        </a:p>
      </dgm:t>
    </dgm:pt>
    <dgm:pt modelId="{7F6F2B2F-8BFD-4C0D-B41A-DE004FAA7516}" type="pres">
      <dgm:prSet presAssocID="{89AD365B-1A3C-4BC7-B766-C4FAF0597A67}" presName="hierRoot2" presStyleCnt="0">
        <dgm:presLayoutVars>
          <dgm:hierBranch val="init"/>
        </dgm:presLayoutVars>
      </dgm:prSet>
      <dgm:spPr/>
    </dgm:pt>
    <dgm:pt modelId="{B40A9FB9-5218-42DE-8DEF-9CA711AA97A8}" type="pres">
      <dgm:prSet presAssocID="{89AD365B-1A3C-4BC7-B766-C4FAF0597A67}" presName="rootComposite" presStyleCnt="0"/>
      <dgm:spPr/>
    </dgm:pt>
    <dgm:pt modelId="{00EC84A4-9A0E-4C95-87FE-4B04EFE30354}" type="pres">
      <dgm:prSet presAssocID="{89AD365B-1A3C-4BC7-B766-C4FAF0597A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B4AFDD-3006-4BC8-9ED5-EBB18369AAD2}" type="pres">
      <dgm:prSet presAssocID="{89AD365B-1A3C-4BC7-B766-C4FAF0597A67}" presName="rootConnector" presStyleLbl="node2" presStyleIdx="2" presStyleCnt="3"/>
      <dgm:spPr/>
      <dgm:t>
        <a:bodyPr/>
        <a:lstStyle/>
        <a:p>
          <a:endParaRPr lang="en-IN"/>
        </a:p>
      </dgm:t>
    </dgm:pt>
    <dgm:pt modelId="{E9FB0567-267B-4021-BB1E-8CFB086217E4}" type="pres">
      <dgm:prSet presAssocID="{89AD365B-1A3C-4BC7-B766-C4FAF0597A67}" presName="hierChild4" presStyleCnt="0"/>
      <dgm:spPr/>
    </dgm:pt>
    <dgm:pt modelId="{BE87561C-FC82-4E3D-BF69-666380BE33CC}" type="pres">
      <dgm:prSet presAssocID="{89AD365B-1A3C-4BC7-B766-C4FAF0597A67}" presName="hierChild5" presStyleCnt="0"/>
      <dgm:spPr/>
    </dgm:pt>
    <dgm:pt modelId="{7521AEF1-61F4-4AC1-829E-9DB1EDEC358F}" type="pres">
      <dgm:prSet presAssocID="{6D131709-80B9-4EEF-8D12-7E2E64ADB8CD}" presName="hierChild3" presStyleCnt="0"/>
      <dgm:spPr/>
    </dgm:pt>
    <dgm:pt modelId="{D5EDF3F4-B582-4330-8668-CCB91716AC82}" type="pres">
      <dgm:prSet presAssocID="{B3A54A20-28E9-4A4D-8749-FE170DBBE4B3}" presName="Name111" presStyleLbl="parChTrans1D2" presStyleIdx="3" presStyleCnt="4"/>
      <dgm:spPr/>
      <dgm:t>
        <a:bodyPr/>
        <a:lstStyle/>
        <a:p>
          <a:endParaRPr lang="en-IN"/>
        </a:p>
      </dgm:t>
    </dgm:pt>
    <dgm:pt modelId="{630D4781-949D-49D3-87F9-D39C6C8FE199}" type="pres">
      <dgm:prSet presAssocID="{D287F0E4-3D47-4FC4-9415-EA91465282C6}" presName="hierRoot3" presStyleCnt="0">
        <dgm:presLayoutVars>
          <dgm:hierBranch val="init"/>
        </dgm:presLayoutVars>
      </dgm:prSet>
      <dgm:spPr/>
    </dgm:pt>
    <dgm:pt modelId="{65C6417E-B4CE-4DF5-B721-AF02B6B78009}" type="pres">
      <dgm:prSet presAssocID="{D287F0E4-3D47-4FC4-9415-EA91465282C6}" presName="rootComposite3" presStyleCnt="0"/>
      <dgm:spPr/>
    </dgm:pt>
    <dgm:pt modelId="{47AF4925-02BA-4E14-976D-1489C7E6855B}" type="pres">
      <dgm:prSet presAssocID="{D287F0E4-3D47-4FC4-9415-EA91465282C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4FD1C1A-7F7D-45D7-AAED-D177967BA100}" type="pres">
      <dgm:prSet presAssocID="{D287F0E4-3D47-4FC4-9415-EA91465282C6}" presName="rootConnector3" presStyleLbl="asst1" presStyleIdx="0" presStyleCnt="1"/>
      <dgm:spPr/>
      <dgm:t>
        <a:bodyPr/>
        <a:lstStyle/>
        <a:p>
          <a:endParaRPr lang="en-IN"/>
        </a:p>
      </dgm:t>
    </dgm:pt>
    <dgm:pt modelId="{4559E5FF-EB7B-4C51-BD08-8B3B4D069F48}" type="pres">
      <dgm:prSet presAssocID="{D287F0E4-3D47-4FC4-9415-EA91465282C6}" presName="hierChild6" presStyleCnt="0"/>
      <dgm:spPr/>
    </dgm:pt>
    <dgm:pt modelId="{9D3AB96E-E5D3-418B-B18A-7DBB74136C89}" type="pres">
      <dgm:prSet presAssocID="{D287F0E4-3D47-4FC4-9415-EA91465282C6}" presName="hierChild7" presStyleCnt="0"/>
      <dgm:spPr/>
    </dgm:pt>
  </dgm:ptLst>
  <dgm:cxnLst>
    <dgm:cxn modelId="{B46AF12C-BF21-4F0B-95AF-FBD96A884987}" type="presOf" srcId="{7180D5E9-59DB-4745-B471-0785303F679D}" destId="{72F7E174-A280-4A30-A8A3-BCF9FF68CB29}" srcOrd="1" destOrd="0" presId="urn:microsoft.com/office/officeart/2005/8/layout/orgChart1"/>
    <dgm:cxn modelId="{10CD8920-4B07-4FFB-A3D5-7FB90F011CC4}" srcId="{6D131709-80B9-4EEF-8D12-7E2E64ADB8CD}" destId="{89AD365B-1A3C-4BC7-B766-C4FAF0597A67}" srcOrd="3" destOrd="0" parTransId="{63A45307-035A-4EBE-A3C4-F870C35935D9}" sibTransId="{E6587F28-D694-4A13-85D5-F4701F6ED682}"/>
    <dgm:cxn modelId="{3924F614-415C-405B-BFB0-CF207C59B03C}" type="presOf" srcId="{8E431CEF-4296-4DDD-97A6-3E4670A3328D}" destId="{4D85399D-26BA-4E01-9E82-9E04843129C7}" srcOrd="1" destOrd="0" presId="urn:microsoft.com/office/officeart/2005/8/layout/orgChart1"/>
    <dgm:cxn modelId="{B23724CB-862C-441B-9449-32C0A5312703}" type="presOf" srcId="{083448AC-F5F6-4210-9F27-A6EC53A7E7B8}" destId="{F088C7AB-1560-47CC-BED4-1189962EF58B}" srcOrd="0" destOrd="0" presId="urn:microsoft.com/office/officeart/2005/8/layout/orgChart1"/>
    <dgm:cxn modelId="{B92A3CE3-2FD3-44A3-9CB9-125BDFD48666}" type="presOf" srcId="{7180D5E9-59DB-4745-B471-0785303F679D}" destId="{2EAEDAD5-1EC9-4505-A0F3-A052114D1750}" srcOrd="0" destOrd="0" presId="urn:microsoft.com/office/officeart/2005/8/layout/orgChart1"/>
    <dgm:cxn modelId="{C75AC19F-7564-4AB0-920B-C8B3BDB1CB72}" srcId="{6D131709-80B9-4EEF-8D12-7E2E64ADB8CD}" destId="{D287F0E4-3D47-4FC4-9415-EA91465282C6}" srcOrd="0" destOrd="0" parTransId="{B3A54A20-28E9-4A4D-8749-FE170DBBE4B3}" sibTransId="{AD8B74B5-7AAA-472C-860B-C9E9DC509CC4}"/>
    <dgm:cxn modelId="{C9ABBE47-1D4B-4753-A41C-11C3D44A9E54}" type="presOf" srcId="{63A45307-035A-4EBE-A3C4-F870C35935D9}" destId="{7D40B76B-D1AF-4FB6-B251-A643C3B30F47}" srcOrd="0" destOrd="0" presId="urn:microsoft.com/office/officeart/2005/8/layout/orgChart1"/>
    <dgm:cxn modelId="{A5B9BA11-FF4A-4E8F-BC52-B5100A91A416}" type="presOf" srcId="{74F4CB22-4D0E-4101-8FA3-5226AC286BA7}" destId="{BF44F8FA-A1C1-49FF-B765-3A3B9D5FB817}" srcOrd="0" destOrd="0" presId="urn:microsoft.com/office/officeart/2005/8/layout/orgChart1"/>
    <dgm:cxn modelId="{02F08DAE-5691-405A-84B5-83041BAB2B55}" srcId="{74F4CB22-4D0E-4101-8FA3-5226AC286BA7}" destId="{6D131709-80B9-4EEF-8D12-7E2E64ADB8CD}" srcOrd="0" destOrd="0" parTransId="{10D12F6F-FC06-473D-BC55-45CD74EFCBB5}" sibTransId="{BA460183-B184-4389-8EF3-284C5BEBAD80}"/>
    <dgm:cxn modelId="{425843F7-A82D-494A-AC02-835CE5C500E4}" type="presOf" srcId="{89AD365B-1A3C-4BC7-B766-C4FAF0597A67}" destId="{67B4AFDD-3006-4BC8-9ED5-EBB18369AAD2}" srcOrd="1" destOrd="0" presId="urn:microsoft.com/office/officeart/2005/8/layout/orgChart1"/>
    <dgm:cxn modelId="{E4CF4233-BC59-4FED-97DD-ECF4CE3D08A1}" type="presOf" srcId="{89AD365B-1A3C-4BC7-B766-C4FAF0597A67}" destId="{00EC84A4-9A0E-4C95-87FE-4B04EFE30354}" srcOrd="0" destOrd="0" presId="urn:microsoft.com/office/officeart/2005/8/layout/orgChart1"/>
    <dgm:cxn modelId="{3772D7C2-F765-4921-9E10-42391E11C6B1}" type="presOf" srcId="{6D131709-80B9-4EEF-8D12-7E2E64ADB8CD}" destId="{4A9B6810-2F9D-4C86-903C-34FCA0553F34}" srcOrd="1" destOrd="0" presId="urn:microsoft.com/office/officeart/2005/8/layout/orgChart1"/>
    <dgm:cxn modelId="{8A195404-CAE7-4F04-A9CE-EE16556E3E73}" srcId="{6D131709-80B9-4EEF-8D12-7E2E64ADB8CD}" destId="{8E431CEF-4296-4DDD-97A6-3E4670A3328D}" srcOrd="1" destOrd="0" parTransId="{D9A1C12D-E314-4B14-86C0-C6BF356D495D}" sibTransId="{8A79E148-6925-46A1-A3C4-F127531944A3}"/>
    <dgm:cxn modelId="{2F7B44D4-BB46-4EFE-9EE0-860A1E88A245}" type="presOf" srcId="{B3A54A20-28E9-4A4D-8749-FE170DBBE4B3}" destId="{D5EDF3F4-B582-4330-8668-CCB91716AC82}" srcOrd="0" destOrd="0" presId="urn:microsoft.com/office/officeart/2005/8/layout/orgChart1"/>
    <dgm:cxn modelId="{8F81D8C1-A26B-455F-846E-57D286D4A624}" type="presOf" srcId="{8E431CEF-4296-4DDD-97A6-3E4670A3328D}" destId="{69962779-B97A-4340-9B97-15107F4F062C}" srcOrd="0" destOrd="0" presId="urn:microsoft.com/office/officeart/2005/8/layout/orgChart1"/>
    <dgm:cxn modelId="{C5682C3D-1DE3-44B5-9EC7-B0135E5B5983}" type="presOf" srcId="{D287F0E4-3D47-4FC4-9415-EA91465282C6}" destId="{47AF4925-02BA-4E14-976D-1489C7E6855B}" srcOrd="0" destOrd="0" presId="urn:microsoft.com/office/officeart/2005/8/layout/orgChart1"/>
    <dgm:cxn modelId="{C9484C2C-C15D-4204-9CA2-1E93FAE332DE}" type="presOf" srcId="{D9A1C12D-E314-4B14-86C0-C6BF356D495D}" destId="{2078019B-B931-4456-83C5-DAC44CA09A4B}" srcOrd="0" destOrd="0" presId="urn:microsoft.com/office/officeart/2005/8/layout/orgChart1"/>
    <dgm:cxn modelId="{F7836E02-0ED9-4161-9290-AB8B0232A851}" type="presOf" srcId="{D287F0E4-3D47-4FC4-9415-EA91465282C6}" destId="{44FD1C1A-7F7D-45D7-AAED-D177967BA100}" srcOrd="1" destOrd="0" presId="urn:microsoft.com/office/officeart/2005/8/layout/orgChart1"/>
    <dgm:cxn modelId="{0036703D-AD39-4D6E-A6ED-C60E1535CE09}" type="presOf" srcId="{6D131709-80B9-4EEF-8D12-7E2E64ADB8CD}" destId="{3D4990FB-69A5-4759-BF01-0F1A739E30A0}" srcOrd="0" destOrd="0" presId="urn:microsoft.com/office/officeart/2005/8/layout/orgChart1"/>
    <dgm:cxn modelId="{A0071C01-0EDB-4CDF-AA95-CB5150350E52}" srcId="{6D131709-80B9-4EEF-8D12-7E2E64ADB8CD}" destId="{7180D5E9-59DB-4745-B471-0785303F679D}" srcOrd="2" destOrd="0" parTransId="{083448AC-F5F6-4210-9F27-A6EC53A7E7B8}" sibTransId="{ABF43D73-82B5-42BB-B4AB-B98436F29AE6}"/>
    <dgm:cxn modelId="{3EBB5163-C327-48FE-8F75-32FC7696D5E8}" type="presParOf" srcId="{BF44F8FA-A1C1-49FF-B765-3A3B9D5FB817}" destId="{49349FC8-9C94-4B9D-96F4-5BECF4377092}" srcOrd="0" destOrd="0" presId="urn:microsoft.com/office/officeart/2005/8/layout/orgChart1"/>
    <dgm:cxn modelId="{A7CC6EA2-6886-4EEE-90CD-6D50BBA9B5A9}" type="presParOf" srcId="{49349FC8-9C94-4B9D-96F4-5BECF4377092}" destId="{2C34D3AF-0457-400A-A232-CDE5727FA0EE}" srcOrd="0" destOrd="0" presId="urn:microsoft.com/office/officeart/2005/8/layout/orgChart1"/>
    <dgm:cxn modelId="{FED8EACA-7068-43D1-9F03-E85C6F29D2AF}" type="presParOf" srcId="{2C34D3AF-0457-400A-A232-CDE5727FA0EE}" destId="{3D4990FB-69A5-4759-BF01-0F1A739E30A0}" srcOrd="0" destOrd="0" presId="urn:microsoft.com/office/officeart/2005/8/layout/orgChart1"/>
    <dgm:cxn modelId="{CD710158-11EB-497D-8B3E-A8843C990BB6}" type="presParOf" srcId="{2C34D3AF-0457-400A-A232-CDE5727FA0EE}" destId="{4A9B6810-2F9D-4C86-903C-34FCA0553F34}" srcOrd="1" destOrd="0" presId="urn:microsoft.com/office/officeart/2005/8/layout/orgChart1"/>
    <dgm:cxn modelId="{8A90D72E-E4AE-49A4-844A-6A16FAE23A1F}" type="presParOf" srcId="{49349FC8-9C94-4B9D-96F4-5BECF4377092}" destId="{C43065F8-45A3-4BB1-8C70-F75366CB5C01}" srcOrd="1" destOrd="0" presId="urn:microsoft.com/office/officeart/2005/8/layout/orgChart1"/>
    <dgm:cxn modelId="{994F9E8E-AC94-48D9-8D1D-DF208D3A561B}" type="presParOf" srcId="{C43065F8-45A3-4BB1-8C70-F75366CB5C01}" destId="{2078019B-B931-4456-83C5-DAC44CA09A4B}" srcOrd="0" destOrd="0" presId="urn:microsoft.com/office/officeart/2005/8/layout/orgChart1"/>
    <dgm:cxn modelId="{A3CF3D3E-6920-4058-83B0-6796DC00111F}" type="presParOf" srcId="{C43065F8-45A3-4BB1-8C70-F75366CB5C01}" destId="{D0FE172B-D78F-4DFC-9AC8-60F615BF5583}" srcOrd="1" destOrd="0" presId="urn:microsoft.com/office/officeart/2005/8/layout/orgChart1"/>
    <dgm:cxn modelId="{0148AC8B-9E94-458C-BABA-19D8228CAB82}" type="presParOf" srcId="{D0FE172B-D78F-4DFC-9AC8-60F615BF5583}" destId="{306B5F5F-004B-4F8A-B547-6E8DCD4EA466}" srcOrd="0" destOrd="0" presId="urn:microsoft.com/office/officeart/2005/8/layout/orgChart1"/>
    <dgm:cxn modelId="{4CDFE095-51A2-4604-A022-5F31F1A80DF7}" type="presParOf" srcId="{306B5F5F-004B-4F8A-B547-6E8DCD4EA466}" destId="{69962779-B97A-4340-9B97-15107F4F062C}" srcOrd="0" destOrd="0" presId="urn:microsoft.com/office/officeart/2005/8/layout/orgChart1"/>
    <dgm:cxn modelId="{91B64FB4-6B9B-4C04-A766-622A2DCD40BF}" type="presParOf" srcId="{306B5F5F-004B-4F8A-B547-6E8DCD4EA466}" destId="{4D85399D-26BA-4E01-9E82-9E04843129C7}" srcOrd="1" destOrd="0" presId="urn:microsoft.com/office/officeart/2005/8/layout/orgChart1"/>
    <dgm:cxn modelId="{C8830DB6-D77B-42A6-A2D5-47527E707479}" type="presParOf" srcId="{D0FE172B-D78F-4DFC-9AC8-60F615BF5583}" destId="{DD3E76C9-F078-4E81-B934-590EDDD932C0}" srcOrd="1" destOrd="0" presId="urn:microsoft.com/office/officeart/2005/8/layout/orgChart1"/>
    <dgm:cxn modelId="{BD48D8C0-565F-408E-A1BF-B8AFB216F778}" type="presParOf" srcId="{D0FE172B-D78F-4DFC-9AC8-60F615BF5583}" destId="{64968BBE-6E9D-49DE-979A-38475DD0BCA7}" srcOrd="2" destOrd="0" presId="urn:microsoft.com/office/officeart/2005/8/layout/orgChart1"/>
    <dgm:cxn modelId="{0261D15C-8EAE-4EF5-B856-F3260121B1A5}" type="presParOf" srcId="{C43065F8-45A3-4BB1-8C70-F75366CB5C01}" destId="{F088C7AB-1560-47CC-BED4-1189962EF58B}" srcOrd="2" destOrd="0" presId="urn:microsoft.com/office/officeart/2005/8/layout/orgChart1"/>
    <dgm:cxn modelId="{F5C9985C-E659-4D38-904A-CA8B8D031984}" type="presParOf" srcId="{C43065F8-45A3-4BB1-8C70-F75366CB5C01}" destId="{57D63A83-DBC3-4A43-8D55-1EFBA996FDDB}" srcOrd="3" destOrd="0" presId="urn:microsoft.com/office/officeart/2005/8/layout/orgChart1"/>
    <dgm:cxn modelId="{D3FBBDD3-BB7F-4865-AD39-99820FE6717E}" type="presParOf" srcId="{57D63A83-DBC3-4A43-8D55-1EFBA996FDDB}" destId="{04907F8F-09DB-4655-80B0-94A0829D369D}" srcOrd="0" destOrd="0" presId="urn:microsoft.com/office/officeart/2005/8/layout/orgChart1"/>
    <dgm:cxn modelId="{7D02D6EA-C62C-41C5-B8BB-3DF75CC9AD94}" type="presParOf" srcId="{04907F8F-09DB-4655-80B0-94A0829D369D}" destId="{2EAEDAD5-1EC9-4505-A0F3-A052114D1750}" srcOrd="0" destOrd="0" presId="urn:microsoft.com/office/officeart/2005/8/layout/orgChart1"/>
    <dgm:cxn modelId="{D76AC2FC-8ABA-4EEB-AB9B-96FAE557C2F2}" type="presParOf" srcId="{04907F8F-09DB-4655-80B0-94A0829D369D}" destId="{72F7E174-A280-4A30-A8A3-BCF9FF68CB29}" srcOrd="1" destOrd="0" presId="urn:microsoft.com/office/officeart/2005/8/layout/orgChart1"/>
    <dgm:cxn modelId="{A97705F2-9617-441D-93AB-F425CC54F8D7}" type="presParOf" srcId="{57D63A83-DBC3-4A43-8D55-1EFBA996FDDB}" destId="{D7B17BC3-689C-497F-98D9-6AC6E713A3D3}" srcOrd="1" destOrd="0" presId="urn:microsoft.com/office/officeart/2005/8/layout/orgChart1"/>
    <dgm:cxn modelId="{FB26EF83-5516-40BF-BA06-A7B92106D96E}" type="presParOf" srcId="{57D63A83-DBC3-4A43-8D55-1EFBA996FDDB}" destId="{22CC9887-6EE2-4D7A-AD8E-35424147D018}" srcOrd="2" destOrd="0" presId="urn:microsoft.com/office/officeart/2005/8/layout/orgChart1"/>
    <dgm:cxn modelId="{52189948-A653-4535-8758-B4501DD618D7}" type="presParOf" srcId="{C43065F8-45A3-4BB1-8C70-F75366CB5C01}" destId="{7D40B76B-D1AF-4FB6-B251-A643C3B30F47}" srcOrd="4" destOrd="0" presId="urn:microsoft.com/office/officeart/2005/8/layout/orgChart1"/>
    <dgm:cxn modelId="{3D2F2CDD-C4F7-431D-9477-9419D6973A04}" type="presParOf" srcId="{C43065F8-45A3-4BB1-8C70-F75366CB5C01}" destId="{7F6F2B2F-8BFD-4C0D-B41A-DE004FAA7516}" srcOrd="5" destOrd="0" presId="urn:microsoft.com/office/officeart/2005/8/layout/orgChart1"/>
    <dgm:cxn modelId="{6816CDF8-5530-46B3-95B1-2F251E8F8262}" type="presParOf" srcId="{7F6F2B2F-8BFD-4C0D-B41A-DE004FAA7516}" destId="{B40A9FB9-5218-42DE-8DEF-9CA711AA97A8}" srcOrd="0" destOrd="0" presId="urn:microsoft.com/office/officeart/2005/8/layout/orgChart1"/>
    <dgm:cxn modelId="{E3F00752-F7E5-45B8-97D6-BB6DEF870EB5}" type="presParOf" srcId="{B40A9FB9-5218-42DE-8DEF-9CA711AA97A8}" destId="{00EC84A4-9A0E-4C95-87FE-4B04EFE30354}" srcOrd="0" destOrd="0" presId="urn:microsoft.com/office/officeart/2005/8/layout/orgChart1"/>
    <dgm:cxn modelId="{FFE00150-63F6-4D84-ADBE-389FAEACF40D}" type="presParOf" srcId="{B40A9FB9-5218-42DE-8DEF-9CA711AA97A8}" destId="{67B4AFDD-3006-4BC8-9ED5-EBB18369AAD2}" srcOrd="1" destOrd="0" presId="urn:microsoft.com/office/officeart/2005/8/layout/orgChart1"/>
    <dgm:cxn modelId="{E02CDF7E-B6E5-432B-BAAD-5229DBECF344}" type="presParOf" srcId="{7F6F2B2F-8BFD-4C0D-B41A-DE004FAA7516}" destId="{E9FB0567-267B-4021-BB1E-8CFB086217E4}" srcOrd="1" destOrd="0" presId="urn:microsoft.com/office/officeart/2005/8/layout/orgChart1"/>
    <dgm:cxn modelId="{71B3B90C-2CD4-4372-9ABD-A830DC59AD81}" type="presParOf" srcId="{7F6F2B2F-8BFD-4C0D-B41A-DE004FAA7516}" destId="{BE87561C-FC82-4E3D-BF69-666380BE33CC}" srcOrd="2" destOrd="0" presId="urn:microsoft.com/office/officeart/2005/8/layout/orgChart1"/>
    <dgm:cxn modelId="{ED45F78D-FFB8-4F6D-9B74-94E451A84247}" type="presParOf" srcId="{49349FC8-9C94-4B9D-96F4-5BECF4377092}" destId="{7521AEF1-61F4-4AC1-829E-9DB1EDEC358F}" srcOrd="2" destOrd="0" presId="urn:microsoft.com/office/officeart/2005/8/layout/orgChart1"/>
    <dgm:cxn modelId="{FB720BE3-7E77-4833-9446-7C6CD759DFC2}" type="presParOf" srcId="{7521AEF1-61F4-4AC1-829E-9DB1EDEC358F}" destId="{D5EDF3F4-B582-4330-8668-CCB91716AC82}" srcOrd="0" destOrd="0" presId="urn:microsoft.com/office/officeart/2005/8/layout/orgChart1"/>
    <dgm:cxn modelId="{F4550C8A-C732-4DFA-A493-3A0ED0C81FE6}" type="presParOf" srcId="{7521AEF1-61F4-4AC1-829E-9DB1EDEC358F}" destId="{630D4781-949D-49D3-87F9-D39C6C8FE199}" srcOrd="1" destOrd="0" presId="urn:microsoft.com/office/officeart/2005/8/layout/orgChart1"/>
    <dgm:cxn modelId="{4FF7ABD2-4C8C-476E-B26B-6D2BA38C0429}" type="presParOf" srcId="{630D4781-949D-49D3-87F9-D39C6C8FE199}" destId="{65C6417E-B4CE-4DF5-B721-AF02B6B78009}" srcOrd="0" destOrd="0" presId="urn:microsoft.com/office/officeart/2005/8/layout/orgChart1"/>
    <dgm:cxn modelId="{D83A7810-087D-4798-A727-E84129FCDCDE}" type="presParOf" srcId="{65C6417E-B4CE-4DF5-B721-AF02B6B78009}" destId="{47AF4925-02BA-4E14-976D-1489C7E6855B}" srcOrd="0" destOrd="0" presId="urn:microsoft.com/office/officeart/2005/8/layout/orgChart1"/>
    <dgm:cxn modelId="{84608DCF-BB60-4FE4-ABFA-55650C356BE8}" type="presParOf" srcId="{65C6417E-B4CE-4DF5-B721-AF02B6B78009}" destId="{44FD1C1A-7F7D-45D7-AAED-D177967BA100}" srcOrd="1" destOrd="0" presId="urn:microsoft.com/office/officeart/2005/8/layout/orgChart1"/>
    <dgm:cxn modelId="{929ACD74-5C6F-4F82-8B3E-CEAF1C4DFCEB}" type="presParOf" srcId="{630D4781-949D-49D3-87F9-D39C6C8FE199}" destId="{4559E5FF-EB7B-4C51-BD08-8B3B4D069F48}" srcOrd="1" destOrd="0" presId="urn:microsoft.com/office/officeart/2005/8/layout/orgChart1"/>
    <dgm:cxn modelId="{25D3EF4A-41D1-46DB-A726-A6F330159E10}" type="presParOf" srcId="{630D4781-949D-49D3-87F9-D39C6C8FE199}" destId="{9D3AB96E-E5D3-418B-B18A-7DBB74136C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79921-A59C-465D-A0A7-11291C35068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C38E263-03A6-4994-BA23-C0F3F89C8828}">
      <dgm:prSet phldrT="[Text]"/>
      <dgm:spPr/>
      <dgm:t>
        <a:bodyPr/>
        <a:lstStyle/>
        <a:p>
          <a:r>
            <a:rPr lang="en-IN" dirty="0" smtClean="0"/>
            <a:t>Reduce CO2 emission</a:t>
          </a:r>
          <a:endParaRPr lang="en-IN" dirty="0"/>
        </a:p>
      </dgm:t>
    </dgm:pt>
    <dgm:pt modelId="{FED1D71D-97DE-4122-92B7-537456BAB6DE}" type="parTrans" cxnId="{E64B639E-FB5B-4C04-BB2B-99F6679E1EBA}">
      <dgm:prSet/>
      <dgm:spPr/>
      <dgm:t>
        <a:bodyPr/>
        <a:lstStyle/>
        <a:p>
          <a:endParaRPr lang="en-IN"/>
        </a:p>
      </dgm:t>
    </dgm:pt>
    <dgm:pt modelId="{263ABE00-AD41-4BD0-AFE4-CBFE2D61A0DB}" type="sibTrans" cxnId="{E64B639E-FB5B-4C04-BB2B-99F6679E1EBA}">
      <dgm:prSet/>
      <dgm:spPr/>
      <dgm:t>
        <a:bodyPr/>
        <a:lstStyle/>
        <a:p>
          <a:endParaRPr lang="en-IN"/>
        </a:p>
      </dgm:t>
    </dgm:pt>
    <dgm:pt modelId="{D79E5AC9-9F46-4791-A64B-FFE2C9A552E1}">
      <dgm:prSet phldrT="[Text]"/>
      <dgm:spPr/>
      <dgm:t>
        <a:bodyPr/>
        <a:lstStyle/>
        <a:p>
          <a:r>
            <a:rPr lang="en-IN" dirty="0" smtClean="0"/>
            <a:t>Use cement with low clinker factor</a:t>
          </a:r>
          <a:endParaRPr lang="en-IN" dirty="0"/>
        </a:p>
      </dgm:t>
    </dgm:pt>
    <dgm:pt modelId="{FAB623FA-9990-4B65-B745-EECC35F8FD29}" type="parTrans" cxnId="{8CEFC4C3-AEB9-40DD-820D-8407C71BDAD8}">
      <dgm:prSet/>
      <dgm:spPr/>
      <dgm:t>
        <a:bodyPr/>
        <a:lstStyle/>
        <a:p>
          <a:endParaRPr lang="en-IN"/>
        </a:p>
      </dgm:t>
    </dgm:pt>
    <dgm:pt modelId="{7BD32F90-CF0B-4B98-A113-0BBBBC318DF3}" type="sibTrans" cxnId="{8CEFC4C3-AEB9-40DD-820D-8407C71BDAD8}">
      <dgm:prSet/>
      <dgm:spPr/>
      <dgm:t>
        <a:bodyPr/>
        <a:lstStyle/>
        <a:p>
          <a:endParaRPr lang="en-IN"/>
        </a:p>
      </dgm:t>
    </dgm:pt>
    <dgm:pt modelId="{4A7282DC-FFE4-423A-8B53-C4AC21C214FE}">
      <dgm:prSet phldrT="[Text]"/>
      <dgm:spPr/>
      <dgm:t>
        <a:bodyPr/>
        <a:lstStyle/>
        <a:p>
          <a:r>
            <a:rPr lang="en-IN" dirty="0" smtClean="0"/>
            <a:t>Use less cement in making concrete</a:t>
          </a:r>
          <a:endParaRPr lang="en-IN" dirty="0"/>
        </a:p>
      </dgm:t>
    </dgm:pt>
    <dgm:pt modelId="{55C0E3A7-393F-4B46-8B51-389493AB5123}" type="parTrans" cxnId="{B36E7989-FBF4-4EA8-87FA-788D536C17B6}">
      <dgm:prSet/>
      <dgm:spPr/>
      <dgm:t>
        <a:bodyPr/>
        <a:lstStyle/>
        <a:p>
          <a:endParaRPr lang="en-IN"/>
        </a:p>
      </dgm:t>
    </dgm:pt>
    <dgm:pt modelId="{9335FC28-F703-474F-9504-CF4FE2C8643A}" type="sibTrans" cxnId="{B36E7989-FBF4-4EA8-87FA-788D536C17B6}">
      <dgm:prSet/>
      <dgm:spPr/>
      <dgm:t>
        <a:bodyPr/>
        <a:lstStyle/>
        <a:p>
          <a:endParaRPr lang="en-IN"/>
        </a:p>
      </dgm:t>
    </dgm:pt>
    <dgm:pt modelId="{F99877F1-5CA7-4735-BBC4-532E11CCB717}">
      <dgm:prSet phldrT="[Text]"/>
      <dgm:spPr/>
      <dgm:t>
        <a:bodyPr/>
        <a:lstStyle/>
        <a:p>
          <a:r>
            <a:rPr lang="en-IN" dirty="0" smtClean="0"/>
            <a:t>Use less concrete in construction</a:t>
          </a:r>
          <a:endParaRPr lang="en-IN" dirty="0"/>
        </a:p>
      </dgm:t>
    </dgm:pt>
    <dgm:pt modelId="{1E971EF9-3DD5-4761-AA97-D039F5DE1965}" type="parTrans" cxnId="{87177C8D-BE0A-43CC-A55D-76CB8C2CEC26}">
      <dgm:prSet/>
      <dgm:spPr/>
      <dgm:t>
        <a:bodyPr/>
        <a:lstStyle/>
        <a:p>
          <a:endParaRPr lang="en-IN"/>
        </a:p>
      </dgm:t>
    </dgm:pt>
    <dgm:pt modelId="{DD34BE25-569D-4A2B-A2F1-4E567984E9BF}" type="sibTrans" cxnId="{87177C8D-BE0A-43CC-A55D-76CB8C2CEC26}">
      <dgm:prSet/>
      <dgm:spPr/>
      <dgm:t>
        <a:bodyPr/>
        <a:lstStyle/>
        <a:p>
          <a:endParaRPr lang="en-IN"/>
        </a:p>
      </dgm:t>
    </dgm:pt>
    <dgm:pt modelId="{DD799491-AFF0-4895-9AA9-0D7BBF37C674}">
      <dgm:prSet phldrT="[Text]"/>
      <dgm:spPr/>
      <dgm:t>
        <a:bodyPr/>
        <a:lstStyle/>
        <a:p>
          <a:r>
            <a:rPr lang="en-IN" dirty="0" smtClean="0"/>
            <a:t>Use recycled coarse and fine aggregates</a:t>
          </a:r>
          <a:endParaRPr lang="en-IN" dirty="0"/>
        </a:p>
      </dgm:t>
    </dgm:pt>
    <dgm:pt modelId="{ACFBFAAD-299B-42B8-B717-F5D471A7E699}" type="parTrans" cxnId="{612926AC-8F3B-43A3-ACA9-7C1751BDE12D}">
      <dgm:prSet/>
      <dgm:spPr/>
      <dgm:t>
        <a:bodyPr/>
        <a:lstStyle/>
        <a:p>
          <a:endParaRPr lang="en-IN"/>
        </a:p>
      </dgm:t>
    </dgm:pt>
    <dgm:pt modelId="{02E58B2F-45AC-4E8F-AE76-5DF901F6D5BB}" type="sibTrans" cxnId="{612926AC-8F3B-43A3-ACA9-7C1751BDE12D}">
      <dgm:prSet/>
      <dgm:spPr/>
      <dgm:t>
        <a:bodyPr/>
        <a:lstStyle/>
        <a:p>
          <a:endParaRPr lang="en-IN"/>
        </a:p>
      </dgm:t>
    </dgm:pt>
    <dgm:pt modelId="{31B4D3B9-05AE-4755-9CC1-EE9C97312BE4}" type="pres">
      <dgm:prSet presAssocID="{A4679921-A59C-465D-A0A7-11291C3506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ACB6348-E8EB-4288-AADD-14A69C98C42A}" type="pres">
      <dgm:prSet presAssocID="{A4679921-A59C-465D-A0A7-11291C350681}" presName="matrix" presStyleCnt="0"/>
      <dgm:spPr/>
    </dgm:pt>
    <dgm:pt modelId="{8832E074-E52A-4FBD-A6DB-B28A00D37D21}" type="pres">
      <dgm:prSet presAssocID="{A4679921-A59C-465D-A0A7-11291C350681}" presName="tile1" presStyleLbl="node1" presStyleIdx="0" presStyleCnt="4"/>
      <dgm:spPr/>
      <dgm:t>
        <a:bodyPr/>
        <a:lstStyle/>
        <a:p>
          <a:endParaRPr lang="en-IN"/>
        </a:p>
      </dgm:t>
    </dgm:pt>
    <dgm:pt modelId="{81A026F0-5807-4067-818C-ED89BAE32CDF}" type="pres">
      <dgm:prSet presAssocID="{A4679921-A59C-465D-A0A7-11291C3506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481604-EAD8-41DB-B1A2-C6806C21FC79}" type="pres">
      <dgm:prSet presAssocID="{A4679921-A59C-465D-A0A7-11291C350681}" presName="tile2" presStyleLbl="node1" presStyleIdx="1" presStyleCnt="4"/>
      <dgm:spPr/>
      <dgm:t>
        <a:bodyPr/>
        <a:lstStyle/>
        <a:p>
          <a:endParaRPr lang="en-IN"/>
        </a:p>
      </dgm:t>
    </dgm:pt>
    <dgm:pt modelId="{B0B8ECCD-A74D-4025-938B-F10FC7E10BE7}" type="pres">
      <dgm:prSet presAssocID="{A4679921-A59C-465D-A0A7-11291C3506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B51364-7416-4E52-A7DF-19EE6109B786}" type="pres">
      <dgm:prSet presAssocID="{A4679921-A59C-465D-A0A7-11291C350681}" presName="tile3" presStyleLbl="node1" presStyleIdx="2" presStyleCnt="4"/>
      <dgm:spPr/>
      <dgm:t>
        <a:bodyPr/>
        <a:lstStyle/>
        <a:p>
          <a:endParaRPr lang="en-IN"/>
        </a:p>
      </dgm:t>
    </dgm:pt>
    <dgm:pt modelId="{9364BA74-5775-4941-A5BB-A6E1EEF0487D}" type="pres">
      <dgm:prSet presAssocID="{A4679921-A59C-465D-A0A7-11291C3506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0211CF-422E-42B1-BB9F-6334CEC8C332}" type="pres">
      <dgm:prSet presAssocID="{A4679921-A59C-465D-A0A7-11291C350681}" presName="tile4" presStyleLbl="node1" presStyleIdx="3" presStyleCnt="4"/>
      <dgm:spPr/>
      <dgm:t>
        <a:bodyPr/>
        <a:lstStyle/>
        <a:p>
          <a:endParaRPr lang="en-IN"/>
        </a:p>
      </dgm:t>
    </dgm:pt>
    <dgm:pt modelId="{54AE239F-E67A-4D16-97E9-FF5278D0C61D}" type="pres">
      <dgm:prSet presAssocID="{A4679921-A59C-465D-A0A7-11291C3506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71DA6C-652C-485B-A54E-7105C91C7958}" type="pres">
      <dgm:prSet presAssocID="{A4679921-A59C-465D-A0A7-11291C3506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8CEFC4C3-AEB9-40DD-820D-8407C71BDAD8}" srcId="{8C38E263-03A6-4994-BA23-C0F3F89C8828}" destId="{D79E5AC9-9F46-4791-A64B-FFE2C9A552E1}" srcOrd="0" destOrd="0" parTransId="{FAB623FA-9990-4B65-B745-EECC35F8FD29}" sibTransId="{7BD32F90-CF0B-4B98-A113-0BBBBC318DF3}"/>
    <dgm:cxn modelId="{B36E7989-FBF4-4EA8-87FA-788D536C17B6}" srcId="{8C38E263-03A6-4994-BA23-C0F3F89C8828}" destId="{4A7282DC-FFE4-423A-8B53-C4AC21C214FE}" srcOrd="1" destOrd="0" parTransId="{55C0E3A7-393F-4B46-8B51-389493AB5123}" sibTransId="{9335FC28-F703-474F-9504-CF4FE2C8643A}"/>
    <dgm:cxn modelId="{E64B639E-FB5B-4C04-BB2B-99F6679E1EBA}" srcId="{A4679921-A59C-465D-A0A7-11291C350681}" destId="{8C38E263-03A6-4994-BA23-C0F3F89C8828}" srcOrd="0" destOrd="0" parTransId="{FED1D71D-97DE-4122-92B7-537456BAB6DE}" sibTransId="{263ABE00-AD41-4BD0-AFE4-CBFE2D61A0DB}"/>
    <dgm:cxn modelId="{612926AC-8F3B-43A3-ACA9-7C1751BDE12D}" srcId="{8C38E263-03A6-4994-BA23-C0F3F89C8828}" destId="{DD799491-AFF0-4895-9AA9-0D7BBF37C674}" srcOrd="3" destOrd="0" parTransId="{ACFBFAAD-299B-42B8-B717-F5D471A7E699}" sibTransId="{02E58B2F-45AC-4E8F-AE76-5DF901F6D5BB}"/>
    <dgm:cxn modelId="{9C5F076C-023A-42EA-9A66-36B71A46D9C4}" type="presOf" srcId="{4A7282DC-FFE4-423A-8B53-C4AC21C214FE}" destId="{33481604-EAD8-41DB-B1A2-C6806C21FC79}" srcOrd="0" destOrd="0" presId="urn:microsoft.com/office/officeart/2005/8/layout/matrix1"/>
    <dgm:cxn modelId="{FD7904A1-1987-4A2B-8189-AAB95C84B39C}" type="presOf" srcId="{DD799491-AFF0-4895-9AA9-0D7BBF37C674}" destId="{54AE239F-E67A-4D16-97E9-FF5278D0C61D}" srcOrd="1" destOrd="0" presId="urn:microsoft.com/office/officeart/2005/8/layout/matrix1"/>
    <dgm:cxn modelId="{1A62A292-E0B2-4E60-BD91-EF222F831E07}" type="presOf" srcId="{DD799491-AFF0-4895-9AA9-0D7BBF37C674}" destId="{AC0211CF-422E-42B1-BB9F-6334CEC8C332}" srcOrd="0" destOrd="0" presId="urn:microsoft.com/office/officeart/2005/8/layout/matrix1"/>
    <dgm:cxn modelId="{48C51C51-F50E-4A62-8DAC-C3F97172F5A5}" type="presOf" srcId="{F99877F1-5CA7-4735-BBC4-532E11CCB717}" destId="{9364BA74-5775-4941-A5BB-A6E1EEF0487D}" srcOrd="1" destOrd="0" presId="urn:microsoft.com/office/officeart/2005/8/layout/matrix1"/>
    <dgm:cxn modelId="{42F0655D-D684-4D79-8945-5DD3F3150BDC}" type="presOf" srcId="{A4679921-A59C-465D-A0A7-11291C350681}" destId="{31B4D3B9-05AE-4755-9CC1-EE9C97312BE4}" srcOrd="0" destOrd="0" presId="urn:microsoft.com/office/officeart/2005/8/layout/matrix1"/>
    <dgm:cxn modelId="{9C02375A-1F2D-4738-A5CE-75A5D398979E}" type="presOf" srcId="{D79E5AC9-9F46-4791-A64B-FFE2C9A552E1}" destId="{8832E074-E52A-4FBD-A6DB-B28A00D37D21}" srcOrd="0" destOrd="0" presId="urn:microsoft.com/office/officeart/2005/8/layout/matrix1"/>
    <dgm:cxn modelId="{38048376-2698-436B-8A03-ADCE2595B722}" type="presOf" srcId="{F99877F1-5CA7-4735-BBC4-532E11CCB717}" destId="{09B51364-7416-4E52-A7DF-19EE6109B786}" srcOrd="0" destOrd="0" presId="urn:microsoft.com/office/officeart/2005/8/layout/matrix1"/>
    <dgm:cxn modelId="{87177C8D-BE0A-43CC-A55D-76CB8C2CEC26}" srcId="{8C38E263-03A6-4994-BA23-C0F3F89C8828}" destId="{F99877F1-5CA7-4735-BBC4-532E11CCB717}" srcOrd="2" destOrd="0" parTransId="{1E971EF9-3DD5-4761-AA97-D039F5DE1965}" sibTransId="{DD34BE25-569D-4A2B-A2F1-4E567984E9BF}"/>
    <dgm:cxn modelId="{B3A5F5B4-EFC8-4466-B8D4-F341C5A7E442}" type="presOf" srcId="{D79E5AC9-9F46-4791-A64B-FFE2C9A552E1}" destId="{81A026F0-5807-4067-818C-ED89BAE32CDF}" srcOrd="1" destOrd="0" presId="urn:microsoft.com/office/officeart/2005/8/layout/matrix1"/>
    <dgm:cxn modelId="{DCF8FBF4-2E6C-4009-8781-80C33625BB86}" type="presOf" srcId="{4A7282DC-FFE4-423A-8B53-C4AC21C214FE}" destId="{B0B8ECCD-A74D-4025-938B-F10FC7E10BE7}" srcOrd="1" destOrd="0" presId="urn:microsoft.com/office/officeart/2005/8/layout/matrix1"/>
    <dgm:cxn modelId="{1B29574E-2F89-405D-9240-ADEABEA00A2F}" type="presOf" srcId="{8C38E263-03A6-4994-BA23-C0F3F89C8828}" destId="{2E71DA6C-652C-485B-A54E-7105C91C7958}" srcOrd="0" destOrd="0" presId="urn:microsoft.com/office/officeart/2005/8/layout/matrix1"/>
    <dgm:cxn modelId="{37C9C5DD-A8ED-4203-93FA-646F5ABEF022}" type="presParOf" srcId="{31B4D3B9-05AE-4755-9CC1-EE9C97312BE4}" destId="{2ACB6348-E8EB-4288-AADD-14A69C98C42A}" srcOrd="0" destOrd="0" presId="urn:microsoft.com/office/officeart/2005/8/layout/matrix1"/>
    <dgm:cxn modelId="{E63B7936-7299-40ED-BC88-A90893D13C9E}" type="presParOf" srcId="{2ACB6348-E8EB-4288-AADD-14A69C98C42A}" destId="{8832E074-E52A-4FBD-A6DB-B28A00D37D21}" srcOrd="0" destOrd="0" presId="urn:microsoft.com/office/officeart/2005/8/layout/matrix1"/>
    <dgm:cxn modelId="{6E6049D3-962E-4712-B8FC-F23AA9D4C803}" type="presParOf" srcId="{2ACB6348-E8EB-4288-AADD-14A69C98C42A}" destId="{81A026F0-5807-4067-818C-ED89BAE32CDF}" srcOrd="1" destOrd="0" presId="urn:microsoft.com/office/officeart/2005/8/layout/matrix1"/>
    <dgm:cxn modelId="{218F8297-FA73-44CE-BFFF-2C00DD1B77BF}" type="presParOf" srcId="{2ACB6348-E8EB-4288-AADD-14A69C98C42A}" destId="{33481604-EAD8-41DB-B1A2-C6806C21FC79}" srcOrd="2" destOrd="0" presId="urn:microsoft.com/office/officeart/2005/8/layout/matrix1"/>
    <dgm:cxn modelId="{29E604C9-ED21-4680-9DEA-244E9A7B4116}" type="presParOf" srcId="{2ACB6348-E8EB-4288-AADD-14A69C98C42A}" destId="{B0B8ECCD-A74D-4025-938B-F10FC7E10BE7}" srcOrd="3" destOrd="0" presId="urn:microsoft.com/office/officeart/2005/8/layout/matrix1"/>
    <dgm:cxn modelId="{DAC44454-937E-4822-8050-9CC729545F68}" type="presParOf" srcId="{2ACB6348-E8EB-4288-AADD-14A69C98C42A}" destId="{09B51364-7416-4E52-A7DF-19EE6109B786}" srcOrd="4" destOrd="0" presId="urn:microsoft.com/office/officeart/2005/8/layout/matrix1"/>
    <dgm:cxn modelId="{DAEF1673-7486-4326-A20A-673FA62F0A3F}" type="presParOf" srcId="{2ACB6348-E8EB-4288-AADD-14A69C98C42A}" destId="{9364BA74-5775-4941-A5BB-A6E1EEF0487D}" srcOrd="5" destOrd="0" presId="urn:microsoft.com/office/officeart/2005/8/layout/matrix1"/>
    <dgm:cxn modelId="{AAE560BC-D0A9-493D-97B5-E9D7F873F220}" type="presParOf" srcId="{2ACB6348-E8EB-4288-AADD-14A69C98C42A}" destId="{AC0211CF-422E-42B1-BB9F-6334CEC8C332}" srcOrd="6" destOrd="0" presId="urn:microsoft.com/office/officeart/2005/8/layout/matrix1"/>
    <dgm:cxn modelId="{8B3DC5FD-4395-4E70-BB3C-3D2876F28796}" type="presParOf" srcId="{2ACB6348-E8EB-4288-AADD-14A69C98C42A}" destId="{54AE239F-E67A-4D16-97E9-FF5278D0C61D}" srcOrd="7" destOrd="0" presId="urn:microsoft.com/office/officeart/2005/8/layout/matrix1"/>
    <dgm:cxn modelId="{957505B2-E3B1-4FC6-9E3D-E9E6A108B425}" type="presParOf" srcId="{31B4D3B9-05AE-4755-9CC1-EE9C97312BE4}" destId="{2E71DA6C-652C-485B-A54E-7105C91C79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A9F27-064E-487A-9106-23D4E02722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CFEBC-BDB6-4ADE-8D7E-807B8679BE0D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9DE81D4B-6A8E-45FA-A938-E108545DCB41}" type="parTrans" cxnId="{B8BB0783-C5F5-4D70-B9DE-2575212C0526}">
      <dgm:prSet/>
      <dgm:spPr/>
      <dgm:t>
        <a:bodyPr/>
        <a:lstStyle/>
        <a:p>
          <a:endParaRPr lang="en-US"/>
        </a:p>
      </dgm:t>
    </dgm:pt>
    <dgm:pt modelId="{1F784F88-08CA-416C-859B-6AE2D0975B0C}" type="sibTrans" cxnId="{B8BB0783-C5F5-4D70-B9DE-2575212C0526}">
      <dgm:prSet/>
      <dgm:spPr/>
      <dgm:t>
        <a:bodyPr/>
        <a:lstStyle/>
        <a:p>
          <a:endParaRPr lang="en-US"/>
        </a:p>
      </dgm:t>
    </dgm:pt>
    <dgm:pt modelId="{414DCE98-3612-414B-A180-4206D05F2410}">
      <dgm:prSet phldrT="[Text]"/>
      <dgm:spPr/>
      <dgm:t>
        <a:bodyPr/>
        <a:lstStyle/>
        <a:p>
          <a:r>
            <a:rPr lang="en-US" dirty="0" smtClean="0"/>
            <a:t>Normal Portland Cement with 5% Filler &amp; 5% Gypsum</a:t>
          </a:r>
          <a:endParaRPr lang="en-US" dirty="0"/>
        </a:p>
      </dgm:t>
    </dgm:pt>
    <dgm:pt modelId="{0FB95B7B-3658-40A5-92F5-BCDA15E1EADA}" type="parTrans" cxnId="{8F5B6161-C7A2-4E00-BB99-04F954D4E3D4}">
      <dgm:prSet/>
      <dgm:spPr/>
      <dgm:t>
        <a:bodyPr/>
        <a:lstStyle/>
        <a:p>
          <a:endParaRPr lang="en-US"/>
        </a:p>
      </dgm:t>
    </dgm:pt>
    <dgm:pt modelId="{C652AD25-6038-4187-BCF2-45709756C22F}" type="sibTrans" cxnId="{8F5B6161-C7A2-4E00-BB99-04F954D4E3D4}">
      <dgm:prSet/>
      <dgm:spPr/>
      <dgm:t>
        <a:bodyPr/>
        <a:lstStyle/>
        <a:p>
          <a:endParaRPr lang="en-US"/>
        </a:p>
      </dgm:t>
    </dgm:pt>
    <dgm:pt modelId="{DE40A94B-0338-423A-A628-328B97F2D77C}">
      <dgm:prSet phldrT="[Text]"/>
      <dgm:spPr/>
      <dgm:t>
        <a:bodyPr/>
        <a:lstStyle/>
        <a:p>
          <a:r>
            <a:rPr lang="en-US" dirty="0" smtClean="0"/>
            <a:t>About 90% Clinker in Cement</a:t>
          </a:r>
          <a:endParaRPr lang="en-US" dirty="0"/>
        </a:p>
      </dgm:t>
    </dgm:pt>
    <dgm:pt modelId="{CD66D863-9954-4ECF-B162-7F3BBD37AB4E}" type="parTrans" cxnId="{0FBBC70E-26D5-4835-A881-C7B8DD8BD047}">
      <dgm:prSet/>
      <dgm:spPr/>
      <dgm:t>
        <a:bodyPr/>
        <a:lstStyle/>
        <a:p>
          <a:endParaRPr lang="en-US"/>
        </a:p>
      </dgm:t>
    </dgm:pt>
    <dgm:pt modelId="{D22F9751-8B4B-43CB-B439-308CD418770D}" type="sibTrans" cxnId="{0FBBC70E-26D5-4835-A881-C7B8DD8BD047}">
      <dgm:prSet/>
      <dgm:spPr/>
      <dgm:t>
        <a:bodyPr/>
        <a:lstStyle/>
        <a:p>
          <a:endParaRPr lang="en-US"/>
        </a:p>
      </dgm:t>
    </dgm:pt>
    <dgm:pt modelId="{221BBA62-39A2-494B-B9E6-50FD2CDEFC24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902F6F23-6EB5-421D-B00E-76DE5717D6EA}" type="parTrans" cxnId="{C6D17C7A-82F1-4AB0-BBB9-C1262B5AE5F4}">
      <dgm:prSet/>
      <dgm:spPr/>
      <dgm:t>
        <a:bodyPr/>
        <a:lstStyle/>
        <a:p>
          <a:endParaRPr lang="en-US"/>
        </a:p>
      </dgm:t>
    </dgm:pt>
    <dgm:pt modelId="{96C5107A-E389-4F4C-8A4E-DF9B27787A39}" type="sibTrans" cxnId="{C6D17C7A-82F1-4AB0-BBB9-C1262B5AE5F4}">
      <dgm:prSet/>
      <dgm:spPr/>
      <dgm:t>
        <a:bodyPr/>
        <a:lstStyle/>
        <a:p>
          <a:endParaRPr lang="en-US"/>
        </a:p>
      </dgm:t>
    </dgm:pt>
    <dgm:pt modelId="{93C3E831-9C97-48EB-8D56-E5471917D68E}">
      <dgm:prSet phldrT="[Text]"/>
      <dgm:spPr/>
      <dgm:t>
        <a:bodyPr/>
        <a:lstStyle/>
        <a:p>
          <a:r>
            <a:rPr lang="en-US" dirty="0" smtClean="0"/>
            <a:t>Blended Portland Cement with Single Blending Material</a:t>
          </a:r>
          <a:endParaRPr lang="en-US" dirty="0"/>
        </a:p>
      </dgm:t>
    </dgm:pt>
    <dgm:pt modelId="{D7D71F52-5192-4650-B2A1-2F7710882E40}" type="parTrans" cxnId="{8949BAE2-9A72-4B6B-9602-712EAE88FBEC}">
      <dgm:prSet/>
      <dgm:spPr/>
      <dgm:t>
        <a:bodyPr/>
        <a:lstStyle/>
        <a:p>
          <a:endParaRPr lang="en-US"/>
        </a:p>
      </dgm:t>
    </dgm:pt>
    <dgm:pt modelId="{66B5EBF2-D2B0-423F-8B21-3BB1E1384BB1}" type="sibTrans" cxnId="{8949BAE2-9A72-4B6B-9602-712EAE88FBEC}">
      <dgm:prSet/>
      <dgm:spPr/>
      <dgm:t>
        <a:bodyPr/>
        <a:lstStyle/>
        <a:p>
          <a:endParaRPr lang="en-US"/>
        </a:p>
      </dgm:t>
    </dgm:pt>
    <dgm:pt modelId="{AE9B3448-A35A-4937-A58B-C04BD1DE0E7E}">
      <dgm:prSet phldrT="[Text]"/>
      <dgm:spPr/>
      <dgm:t>
        <a:bodyPr/>
        <a:lstStyle/>
        <a:p>
          <a:r>
            <a:rPr lang="en-US" dirty="0" smtClean="0"/>
            <a:t>About 55-70% Clinker (Except PSC with </a:t>
          </a:r>
          <a:r>
            <a:rPr lang="en-US" dirty="0" err="1" smtClean="0"/>
            <a:t>Cl</a:t>
          </a:r>
          <a:r>
            <a:rPr lang="en-US" dirty="0" smtClean="0"/>
            <a:t> 35-45%)</a:t>
          </a:r>
          <a:endParaRPr lang="en-US" dirty="0"/>
        </a:p>
      </dgm:t>
    </dgm:pt>
    <dgm:pt modelId="{5978FF90-A6A5-45A0-9A80-82EA7C4901FB}" type="parTrans" cxnId="{C05199BC-93AF-4EA6-A2B3-01CB75EE002A}">
      <dgm:prSet/>
      <dgm:spPr/>
      <dgm:t>
        <a:bodyPr/>
        <a:lstStyle/>
        <a:p>
          <a:endParaRPr lang="en-US"/>
        </a:p>
      </dgm:t>
    </dgm:pt>
    <dgm:pt modelId="{7F46A856-AD00-42E4-A01B-4BF29EFE661B}" type="sibTrans" cxnId="{C05199BC-93AF-4EA6-A2B3-01CB75EE002A}">
      <dgm:prSet/>
      <dgm:spPr/>
      <dgm:t>
        <a:bodyPr/>
        <a:lstStyle/>
        <a:p>
          <a:endParaRPr lang="en-US"/>
        </a:p>
      </dgm:t>
    </dgm:pt>
    <dgm:pt modelId="{9DAEAB7F-6411-4E5B-BDD7-730F5FCE0B46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6F842DBE-D1D4-4647-8EF7-E65125CBF8CE}" type="parTrans" cxnId="{9E8910F6-784A-4293-A83A-84D2E0BDCEA2}">
      <dgm:prSet/>
      <dgm:spPr/>
      <dgm:t>
        <a:bodyPr/>
        <a:lstStyle/>
        <a:p>
          <a:endParaRPr lang="en-US"/>
        </a:p>
      </dgm:t>
    </dgm:pt>
    <dgm:pt modelId="{2AE9B253-41FE-4839-A5F2-6F093042EE2B}" type="sibTrans" cxnId="{9E8910F6-784A-4293-A83A-84D2E0BDCEA2}">
      <dgm:prSet/>
      <dgm:spPr/>
      <dgm:t>
        <a:bodyPr/>
        <a:lstStyle/>
        <a:p>
          <a:endParaRPr lang="en-US"/>
        </a:p>
      </dgm:t>
    </dgm:pt>
    <dgm:pt modelId="{67674584-DE12-4E81-9990-235B9B973E95}">
      <dgm:prSet phldrT="[Text]"/>
      <dgm:spPr/>
      <dgm:t>
        <a:bodyPr/>
        <a:lstStyle/>
        <a:p>
          <a:r>
            <a:rPr lang="en-US" dirty="0" smtClean="0"/>
            <a:t>Portland Cement with Multiple Blending Materials</a:t>
          </a:r>
          <a:endParaRPr lang="en-US" dirty="0"/>
        </a:p>
      </dgm:t>
    </dgm:pt>
    <dgm:pt modelId="{198E35C4-A172-4C13-A7F8-066E1DCFBA9E}" type="parTrans" cxnId="{CAFADF40-1C31-4566-8092-33E6EFF161FC}">
      <dgm:prSet/>
      <dgm:spPr/>
      <dgm:t>
        <a:bodyPr/>
        <a:lstStyle/>
        <a:p>
          <a:endParaRPr lang="en-US"/>
        </a:p>
      </dgm:t>
    </dgm:pt>
    <dgm:pt modelId="{5295F59C-C698-4C8F-A1FE-0A3BFBAA89D0}" type="sibTrans" cxnId="{CAFADF40-1C31-4566-8092-33E6EFF161FC}">
      <dgm:prSet/>
      <dgm:spPr/>
      <dgm:t>
        <a:bodyPr/>
        <a:lstStyle/>
        <a:p>
          <a:endParaRPr lang="en-US"/>
        </a:p>
      </dgm:t>
    </dgm:pt>
    <dgm:pt modelId="{C68CF5FE-5A74-4883-9173-EA6A321E6FAC}">
      <dgm:prSet phldrT="[Text]"/>
      <dgm:spPr/>
      <dgm:t>
        <a:bodyPr/>
        <a:lstStyle/>
        <a:p>
          <a:r>
            <a:rPr lang="en-US" dirty="0" smtClean="0"/>
            <a:t>About 45-50% Clinker in Cement</a:t>
          </a:r>
          <a:endParaRPr lang="en-US" dirty="0"/>
        </a:p>
      </dgm:t>
    </dgm:pt>
    <dgm:pt modelId="{5940224A-2D13-4220-B70B-1C1D10B09F5A}" type="parTrans" cxnId="{BADDC402-0BE9-4E83-A7D2-59AEE2902FFD}">
      <dgm:prSet/>
      <dgm:spPr/>
      <dgm:t>
        <a:bodyPr/>
        <a:lstStyle/>
        <a:p>
          <a:endParaRPr lang="en-US"/>
        </a:p>
      </dgm:t>
    </dgm:pt>
    <dgm:pt modelId="{6ABF376C-49A8-4224-8CC1-6AA3163D3390}" type="sibTrans" cxnId="{BADDC402-0BE9-4E83-A7D2-59AEE2902FFD}">
      <dgm:prSet/>
      <dgm:spPr/>
      <dgm:t>
        <a:bodyPr/>
        <a:lstStyle/>
        <a:p>
          <a:endParaRPr lang="en-US"/>
        </a:p>
      </dgm:t>
    </dgm:pt>
    <dgm:pt modelId="{4B3F4D14-8B76-4623-BEAD-BA04F57F5313}" type="pres">
      <dgm:prSet presAssocID="{D47A9F27-064E-487A-9106-23D4E02722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EA0F8-DCEA-4ADF-8672-64AEA141C8B2}" type="pres">
      <dgm:prSet presAssocID="{28BCFEBC-BDB6-4ADE-8D7E-807B8679BE0D}" presName="composite" presStyleCnt="0"/>
      <dgm:spPr/>
    </dgm:pt>
    <dgm:pt modelId="{66406DFE-89AD-4E2F-9C0D-112E4AD3C90C}" type="pres">
      <dgm:prSet presAssocID="{28BCFEBC-BDB6-4ADE-8D7E-807B8679BE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36605-A371-4123-B04D-4969108E3D23}" type="pres">
      <dgm:prSet presAssocID="{28BCFEBC-BDB6-4ADE-8D7E-807B8679BE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C013-B305-4E3C-B782-8847F57D89C9}" type="pres">
      <dgm:prSet presAssocID="{1F784F88-08CA-416C-859B-6AE2D0975B0C}" presName="sp" presStyleCnt="0"/>
      <dgm:spPr/>
    </dgm:pt>
    <dgm:pt modelId="{BDC669F2-DCC2-4289-B8CE-E0FAE81F3C89}" type="pres">
      <dgm:prSet presAssocID="{221BBA62-39A2-494B-B9E6-50FD2CDEFC24}" presName="composite" presStyleCnt="0"/>
      <dgm:spPr/>
    </dgm:pt>
    <dgm:pt modelId="{7CC2D0FA-895E-41FC-A151-6C79FA1BD181}" type="pres">
      <dgm:prSet presAssocID="{221BBA62-39A2-494B-B9E6-50FD2CDEFC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8CE04-BA14-47CA-8435-F5F4F760C931}" type="pres">
      <dgm:prSet presAssocID="{221BBA62-39A2-494B-B9E6-50FD2CDEFC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ADB7-E75D-4528-BA84-F518818A26F4}" type="pres">
      <dgm:prSet presAssocID="{96C5107A-E389-4F4C-8A4E-DF9B27787A39}" presName="sp" presStyleCnt="0"/>
      <dgm:spPr/>
    </dgm:pt>
    <dgm:pt modelId="{F97C0AE9-7912-49F6-BB62-13D1D4265B5B}" type="pres">
      <dgm:prSet presAssocID="{9DAEAB7F-6411-4E5B-BDD7-730F5FCE0B46}" presName="composite" presStyleCnt="0"/>
      <dgm:spPr/>
    </dgm:pt>
    <dgm:pt modelId="{BAD056C9-D841-4333-AE27-AF3B37F42B9C}" type="pres">
      <dgm:prSet presAssocID="{9DAEAB7F-6411-4E5B-BDD7-730F5FCE0B4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2F8E-D70D-4D65-A0CD-09151698748A}" type="pres">
      <dgm:prSet presAssocID="{9DAEAB7F-6411-4E5B-BDD7-730F5FCE0B4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FF54C-5926-4BA1-8562-FAEE7A238B07}" type="presOf" srcId="{9DAEAB7F-6411-4E5B-BDD7-730F5FCE0B46}" destId="{BAD056C9-D841-4333-AE27-AF3B37F42B9C}" srcOrd="0" destOrd="0" presId="urn:microsoft.com/office/officeart/2005/8/layout/chevron2"/>
    <dgm:cxn modelId="{C05199BC-93AF-4EA6-A2B3-01CB75EE002A}" srcId="{221BBA62-39A2-494B-B9E6-50FD2CDEFC24}" destId="{AE9B3448-A35A-4937-A58B-C04BD1DE0E7E}" srcOrd="1" destOrd="0" parTransId="{5978FF90-A6A5-45A0-9A80-82EA7C4901FB}" sibTransId="{7F46A856-AD00-42E4-A01B-4BF29EFE661B}"/>
    <dgm:cxn modelId="{48FEB63A-CFFC-46F6-90D8-C13AB81F1804}" type="presOf" srcId="{AE9B3448-A35A-4937-A58B-C04BD1DE0E7E}" destId="{FB08CE04-BA14-47CA-8435-F5F4F760C931}" srcOrd="0" destOrd="1" presId="urn:microsoft.com/office/officeart/2005/8/layout/chevron2"/>
    <dgm:cxn modelId="{F2BFCAA5-9BED-4101-9A80-76583A84E11F}" type="presOf" srcId="{414DCE98-3612-414B-A180-4206D05F2410}" destId="{A0836605-A371-4123-B04D-4969108E3D23}" srcOrd="0" destOrd="0" presId="urn:microsoft.com/office/officeart/2005/8/layout/chevron2"/>
    <dgm:cxn modelId="{513827A7-C0E3-4C56-9D18-E13716782736}" type="presOf" srcId="{221BBA62-39A2-494B-B9E6-50FD2CDEFC24}" destId="{7CC2D0FA-895E-41FC-A151-6C79FA1BD181}" srcOrd="0" destOrd="0" presId="urn:microsoft.com/office/officeart/2005/8/layout/chevron2"/>
    <dgm:cxn modelId="{BA3CBDD8-8B38-4613-B20E-C949328C2C6A}" type="presOf" srcId="{DE40A94B-0338-423A-A628-328B97F2D77C}" destId="{A0836605-A371-4123-B04D-4969108E3D23}" srcOrd="0" destOrd="1" presId="urn:microsoft.com/office/officeart/2005/8/layout/chevron2"/>
    <dgm:cxn modelId="{C54D5470-E210-4A92-B595-5A091EEF61EF}" type="presOf" srcId="{67674584-DE12-4E81-9990-235B9B973E95}" destId="{1E8A2F8E-D70D-4D65-A0CD-09151698748A}" srcOrd="0" destOrd="0" presId="urn:microsoft.com/office/officeart/2005/8/layout/chevron2"/>
    <dgm:cxn modelId="{D3DC26FA-F601-4891-A9C9-13419CA84237}" type="presOf" srcId="{93C3E831-9C97-48EB-8D56-E5471917D68E}" destId="{FB08CE04-BA14-47CA-8435-F5F4F760C931}" srcOrd="0" destOrd="0" presId="urn:microsoft.com/office/officeart/2005/8/layout/chevron2"/>
    <dgm:cxn modelId="{972F664D-84A4-4022-A700-B907EB3439FF}" type="presOf" srcId="{C68CF5FE-5A74-4883-9173-EA6A321E6FAC}" destId="{1E8A2F8E-D70D-4D65-A0CD-09151698748A}" srcOrd="0" destOrd="1" presId="urn:microsoft.com/office/officeart/2005/8/layout/chevron2"/>
    <dgm:cxn modelId="{9E8910F6-784A-4293-A83A-84D2E0BDCEA2}" srcId="{D47A9F27-064E-487A-9106-23D4E0272215}" destId="{9DAEAB7F-6411-4E5B-BDD7-730F5FCE0B46}" srcOrd="2" destOrd="0" parTransId="{6F842DBE-D1D4-4647-8EF7-E65125CBF8CE}" sibTransId="{2AE9B253-41FE-4839-A5F2-6F093042EE2B}"/>
    <dgm:cxn modelId="{8F5B6161-C7A2-4E00-BB99-04F954D4E3D4}" srcId="{28BCFEBC-BDB6-4ADE-8D7E-807B8679BE0D}" destId="{414DCE98-3612-414B-A180-4206D05F2410}" srcOrd="0" destOrd="0" parTransId="{0FB95B7B-3658-40A5-92F5-BCDA15E1EADA}" sibTransId="{C652AD25-6038-4187-BCF2-45709756C22F}"/>
    <dgm:cxn modelId="{C6D17C7A-82F1-4AB0-BBB9-C1262B5AE5F4}" srcId="{D47A9F27-064E-487A-9106-23D4E0272215}" destId="{221BBA62-39A2-494B-B9E6-50FD2CDEFC24}" srcOrd="1" destOrd="0" parTransId="{902F6F23-6EB5-421D-B00E-76DE5717D6EA}" sibTransId="{96C5107A-E389-4F4C-8A4E-DF9B27787A39}"/>
    <dgm:cxn modelId="{0FBBC70E-26D5-4835-A881-C7B8DD8BD047}" srcId="{28BCFEBC-BDB6-4ADE-8D7E-807B8679BE0D}" destId="{DE40A94B-0338-423A-A628-328B97F2D77C}" srcOrd="1" destOrd="0" parTransId="{CD66D863-9954-4ECF-B162-7F3BBD37AB4E}" sibTransId="{D22F9751-8B4B-43CB-B439-308CD418770D}"/>
    <dgm:cxn modelId="{AD2BFAF0-3A9B-47FA-83C4-47315F6223A2}" type="presOf" srcId="{28BCFEBC-BDB6-4ADE-8D7E-807B8679BE0D}" destId="{66406DFE-89AD-4E2F-9C0D-112E4AD3C90C}" srcOrd="0" destOrd="0" presId="urn:microsoft.com/office/officeart/2005/8/layout/chevron2"/>
    <dgm:cxn modelId="{CAFADF40-1C31-4566-8092-33E6EFF161FC}" srcId="{9DAEAB7F-6411-4E5B-BDD7-730F5FCE0B46}" destId="{67674584-DE12-4E81-9990-235B9B973E95}" srcOrd="0" destOrd="0" parTransId="{198E35C4-A172-4C13-A7F8-066E1DCFBA9E}" sibTransId="{5295F59C-C698-4C8F-A1FE-0A3BFBAA89D0}"/>
    <dgm:cxn modelId="{BADDC402-0BE9-4E83-A7D2-59AEE2902FFD}" srcId="{9DAEAB7F-6411-4E5B-BDD7-730F5FCE0B46}" destId="{C68CF5FE-5A74-4883-9173-EA6A321E6FAC}" srcOrd="1" destOrd="0" parTransId="{5940224A-2D13-4220-B70B-1C1D10B09F5A}" sibTransId="{6ABF376C-49A8-4224-8CC1-6AA3163D3390}"/>
    <dgm:cxn modelId="{B8BB0783-C5F5-4D70-B9DE-2575212C0526}" srcId="{D47A9F27-064E-487A-9106-23D4E0272215}" destId="{28BCFEBC-BDB6-4ADE-8D7E-807B8679BE0D}" srcOrd="0" destOrd="0" parTransId="{9DE81D4B-6A8E-45FA-A938-E108545DCB41}" sibTransId="{1F784F88-08CA-416C-859B-6AE2D0975B0C}"/>
    <dgm:cxn modelId="{8949BAE2-9A72-4B6B-9602-712EAE88FBEC}" srcId="{221BBA62-39A2-494B-B9E6-50FD2CDEFC24}" destId="{93C3E831-9C97-48EB-8D56-E5471917D68E}" srcOrd="0" destOrd="0" parTransId="{D7D71F52-5192-4650-B2A1-2F7710882E40}" sibTransId="{66B5EBF2-D2B0-423F-8B21-3BB1E1384BB1}"/>
    <dgm:cxn modelId="{E97128F4-AB0F-4A11-9492-E54D1C2B9A9A}" type="presOf" srcId="{D47A9F27-064E-487A-9106-23D4E0272215}" destId="{4B3F4D14-8B76-4623-BEAD-BA04F57F5313}" srcOrd="0" destOrd="0" presId="urn:microsoft.com/office/officeart/2005/8/layout/chevron2"/>
    <dgm:cxn modelId="{DFB6B863-F359-465D-AC16-D92E19850E3F}" type="presParOf" srcId="{4B3F4D14-8B76-4623-BEAD-BA04F57F5313}" destId="{F30EA0F8-DCEA-4ADF-8672-64AEA141C8B2}" srcOrd="0" destOrd="0" presId="urn:microsoft.com/office/officeart/2005/8/layout/chevron2"/>
    <dgm:cxn modelId="{E9613D6C-234A-4C27-B706-F209A7C653C9}" type="presParOf" srcId="{F30EA0F8-DCEA-4ADF-8672-64AEA141C8B2}" destId="{66406DFE-89AD-4E2F-9C0D-112E4AD3C90C}" srcOrd="0" destOrd="0" presId="urn:microsoft.com/office/officeart/2005/8/layout/chevron2"/>
    <dgm:cxn modelId="{CBDA273C-08AC-4C16-8C34-38087F5A74BA}" type="presParOf" srcId="{F30EA0F8-DCEA-4ADF-8672-64AEA141C8B2}" destId="{A0836605-A371-4123-B04D-4969108E3D23}" srcOrd="1" destOrd="0" presId="urn:microsoft.com/office/officeart/2005/8/layout/chevron2"/>
    <dgm:cxn modelId="{533545AB-AF3F-4F26-87E0-D7DE561242DD}" type="presParOf" srcId="{4B3F4D14-8B76-4623-BEAD-BA04F57F5313}" destId="{84A4C013-B305-4E3C-B782-8847F57D89C9}" srcOrd="1" destOrd="0" presId="urn:microsoft.com/office/officeart/2005/8/layout/chevron2"/>
    <dgm:cxn modelId="{6F32FB82-E9D7-4B53-83E3-A6B4209D7A68}" type="presParOf" srcId="{4B3F4D14-8B76-4623-BEAD-BA04F57F5313}" destId="{BDC669F2-DCC2-4289-B8CE-E0FAE81F3C89}" srcOrd="2" destOrd="0" presId="urn:microsoft.com/office/officeart/2005/8/layout/chevron2"/>
    <dgm:cxn modelId="{2CDBEEE2-F663-4B1D-A1A5-38314C18002F}" type="presParOf" srcId="{BDC669F2-DCC2-4289-B8CE-E0FAE81F3C89}" destId="{7CC2D0FA-895E-41FC-A151-6C79FA1BD181}" srcOrd="0" destOrd="0" presId="urn:microsoft.com/office/officeart/2005/8/layout/chevron2"/>
    <dgm:cxn modelId="{AF82B969-CDC9-45CB-A404-DEA78ECAFA0F}" type="presParOf" srcId="{BDC669F2-DCC2-4289-B8CE-E0FAE81F3C89}" destId="{FB08CE04-BA14-47CA-8435-F5F4F760C931}" srcOrd="1" destOrd="0" presId="urn:microsoft.com/office/officeart/2005/8/layout/chevron2"/>
    <dgm:cxn modelId="{6AD91F4E-AA1F-48B4-AEE9-BC1018308AD0}" type="presParOf" srcId="{4B3F4D14-8B76-4623-BEAD-BA04F57F5313}" destId="{83ACADB7-E75D-4528-BA84-F518818A26F4}" srcOrd="3" destOrd="0" presId="urn:microsoft.com/office/officeart/2005/8/layout/chevron2"/>
    <dgm:cxn modelId="{7091BABF-42D8-410F-B15B-7FF68D4618D1}" type="presParOf" srcId="{4B3F4D14-8B76-4623-BEAD-BA04F57F5313}" destId="{F97C0AE9-7912-49F6-BB62-13D1D4265B5B}" srcOrd="4" destOrd="0" presId="urn:microsoft.com/office/officeart/2005/8/layout/chevron2"/>
    <dgm:cxn modelId="{BAF10678-8D24-4E84-95A1-E2E593FC700D}" type="presParOf" srcId="{F97C0AE9-7912-49F6-BB62-13D1D4265B5B}" destId="{BAD056C9-D841-4333-AE27-AF3B37F42B9C}" srcOrd="0" destOrd="0" presId="urn:microsoft.com/office/officeart/2005/8/layout/chevron2"/>
    <dgm:cxn modelId="{C191B302-A1CA-47EA-BE66-55C18DD14398}" type="presParOf" srcId="{F97C0AE9-7912-49F6-BB62-13D1D4265B5B}" destId="{1E8A2F8E-D70D-4D65-A0CD-0915169874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B3A13-C1ED-43C1-B9A5-0F98E62D4CA7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DEFD3AF6-19BB-4CAE-A715-754B8E9BCF3C}">
      <dgm:prSet phldrT="[Text]"/>
      <dgm:spPr/>
      <dgm:t>
        <a:bodyPr/>
        <a:lstStyle/>
        <a:p>
          <a:r>
            <a:rPr lang="en-IN" dirty="0" smtClean="0"/>
            <a:t>Fresh concrete</a:t>
          </a:r>
          <a:endParaRPr lang="en-IN" dirty="0"/>
        </a:p>
      </dgm:t>
    </dgm:pt>
    <dgm:pt modelId="{54C91ACF-1401-4F37-98BC-75299BBE0ED2}" type="parTrans" cxnId="{7329E9AD-0518-43A3-A3C4-0B056F9D9E76}">
      <dgm:prSet/>
      <dgm:spPr/>
      <dgm:t>
        <a:bodyPr/>
        <a:lstStyle/>
        <a:p>
          <a:endParaRPr lang="en-IN"/>
        </a:p>
      </dgm:t>
    </dgm:pt>
    <dgm:pt modelId="{24BD2467-9059-481A-AE83-E245C1DF05DB}" type="sibTrans" cxnId="{7329E9AD-0518-43A3-A3C4-0B056F9D9E76}">
      <dgm:prSet/>
      <dgm:spPr/>
      <dgm:t>
        <a:bodyPr/>
        <a:lstStyle/>
        <a:p>
          <a:endParaRPr lang="en-IN"/>
        </a:p>
      </dgm:t>
    </dgm:pt>
    <dgm:pt modelId="{BF91317E-D135-4184-BE02-77670A164A85}">
      <dgm:prSet phldrT="[Text]"/>
      <dgm:spPr/>
      <dgm:t>
        <a:bodyPr/>
        <a:lstStyle/>
        <a:p>
          <a:r>
            <a:rPr lang="en-IN" dirty="0" smtClean="0"/>
            <a:t>PSD</a:t>
          </a:r>
          <a:endParaRPr lang="en-IN" dirty="0"/>
        </a:p>
      </dgm:t>
    </dgm:pt>
    <dgm:pt modelId="{536D444A-5142-481D-B9FF-B3C0AE646AEE}" type="parTrans" cxnId="{9C85F9DC-01AA-4B8B-ACC6-E8F34E546EDC}">
      <dgm:prSet/>
      <dgm:spPr/>
      <dgm:t>
        <a:bodyPr/>
        <a:lstStyle/>
        <a:p>
          <a:endParaRPr lang="en-IN"/>
        </a:p>
      </dgm:t>
    </dgm:pt>
    <dgm:pt modelId="{1ADCACF2-7BA8-49E4-A4E4-716A27023463}" type="sibTrans" cxnId="{9C85F9DC-01AA-4B8B-ACC6-E8F34E546EDC}">
      <dgm:prSet/>
      <dgm:spPr/>
      <dgm:t>
        <a:bodyPr/>
        <a:lstStyle/>
        <a:p>
          <a:endParaRPr lang="en-IN"/>
        </a:p>
      </dgm:t>
    </dgm:pt>
    <dgm:pt modelId="{A28664E6-BACE-476A-BAB8-8DFE056025F5}">
      <dgm:prSet phldrT="[Text]"/>
      <dgm:spPr/>
      <dgm:t>
        <a:bodyPr/>
        <a:lstStyle/>
        <a:p>
          <a:r>
            <a:rPr lang="en-IN" dirty="0" smtClean="0"/>
            <a:t>Particle dispersion</a:t>
          </a:r>
          <a:endParaRPr lang="en-IN" dirty="0"/>
        </a:p>
      </dgm:t>
    </dgm:pt>
    <dgm:pt modelId="{2C1E6DD2-BD1F-42FB-A5C2-86FBE757CCED}" type="parTrans" cxnId="{5F393E89-A59F-47D3-BCF7-56F44303F3CA}">
      <dgm:prSet/>
      <dgm:spPr/>
      <dgm:t>
        <a:bodyPr/>
        <a:lstStyle/>
        <a:p>
          <a:endParaRPr lang="en-IN"/>
        </a:p>
      </dgm:t>
    </dgm:pt>
    <dgm:pt modelId="{B302C363-DD3D-4C0A-B781-DA43EEF51DEF}" type="sibTrans" cxnId="{5F393E89-A59F-47D3-BCF7-56F44303F3CA}">
      <dgm:prSet/>
      <dgm:spPr/>
      <dgm:t>
        <a:bodyPr/>
        <a:lstStyle/>
        <a:p>
          <a:endParaRPr lang="en-IN"/>
        </a:p>
      </dgm:t>
    </dgm:pt>
    <dgm:pt modelId="{21057509-4123-4923-AADE-777823D5F18E}">
      <dgm:prSet phldrT="[Text]"/>
      <dgm:spPr/>
      <dgm:t>
        <a:bodyPr/>
        <a:lstStyle/>
        <a:p>
          <a:r>
            <a:rPr lang="en-IN" dirty="0" smtClean="0"/>
            <a:t>Set &amp; hardened concrete</a:t>
          </a:r>
          <a:endParaRPr lang="en-IN" dirty="0"/>
        </a:p>
      </dgm:t>
    </dgm:pt>
    <dgm:pt modelId="{5A6A972F-E9A8-47D9-AF4D-7BAF18C62440}" type="parTrans" cxnId="{D5BF6128-1C14-4A5D-BF61-741256540097}">
      <dgm:prSet/>
      <dgm:spPr/>
      <dgm:t>
        <a:bodyPr/>
        <a:lstStyle/>
        <a:p>
          <a:endParaRPr lang="en-IN"/>
        </a:p>
      </dgm:t>
    </dgm:pt>
    <dgm:pt modelId="{5903F0CB-764E-4485-B949-DE3BED09C0EF}" type="sibTrans" cxnId="{D5BF6128-1C14-4A5D-BF61-741256540097}">
      <dgm:prSet/>
      <dgm:spPr/>
      <dgm:t>
        <a:bodyPr/>
        <a:lstStyle/>
        <a:p>
          <a:endParaRPr lang="en-IN"/>
        </a:p>
      </dgm:t>
    </dgm:pt>
    <dgm:pt modelId="{CC034975-83BA-4D96-95EC-B8C5A2B80F2A}">
      <dgm:prSet phldrT="[Text]"/>
      <dgm:spPr/>
      <dgm:t>
        <a:bodyPr/>
        <a:lstStyle/>
        <a:p>
          <a:r>
            <a:rPr lang="en-IN" dirty="0" smtClean="0"/>
            <a:t>Gel space ratio</a:t>
          </a:r>
          <a:endParaRPr lang="en-IN" dirty="0"/>
        </a:p>
      </dgm:t>
    </dgm:pt>
    <dgm:pt modelId="{BDF66192-C788-4980-9AC9-3FB9696484EF}" type="parTrans" cxnId="{270E1163-D625-4DA3-ADE8-42DEA3F6DC3E}">
      <dgm:prSet/>
      <dgm:spPr/>
      <dgm:t>
        <a:bodyPr/>
        <a:lstStyle/>
        <a:p>
          <a:endParaRPr lang="en-IN"/>
        </a:p>
      </dgm:t>
    </dgm:pt>
    <dgm:pt modelId="{42C1F1A3-9244-40A5-958F-24BCD728144E}" type="sibTrans" cxnId="{270E1163-D625-4DA3-ADE8-42DEA3F6DC3E}">
      <dgm:prSet/>
      <dgm:spPr/>
      <dgm:t>
        <a:bodyPr/>
        <a:lstStyle/>
        <a:p>
          <a:endParaRPr lang="en-IN"/>
        </a:p>
      </dgm:t>
    </dgm:pt>
    <dgm:pt modelId="{85785343-68F6-4C5E-B496-C1E97C704914}">
      <dgm:prSet phldrT="[Text]"/>
      <dgm:spPr/>
      <dgm:t>
        <a:bodyPr/>
        <a:lstStyle/>
        <a:p>
          <a:r>
            <a:rPr lang="en-IN" dirty="0" smtClean="0"/>
            <a:t>Binder intensity index</a:t>
          </a:r>
          <a:endParaRPr lang="en-IN" dirty="0"/>
        </a:p>
      </dgm:t>
    </dgm:pt>
    <dgm:pt modelId="{7B46BA7C-3260-47B6-A713-3937E22EFB9D}" type="parTrans" cxnId="{7D0E8C73-4785-4D66-9C23-F1726ABB93A1}">
      <dgm:prSet/>
      <dgm:spPr/>
      <dgm:t>
        <a:bodyPr/>
        <a:lstStyle/>
        <a:p>
          <a:endParaRPr lang="en-IN"/>
        </a:p>
      </dgm:t>
    </dgm:pt>
    <dgm:pt modelId="{33EDC701-8B94-4298-9415-CE2D27019953}" type="sibTrans" cxnId="{7D0E8C73-4785-4D66-9C23-F1726ABB93A1}">
      <dgm:prSet/>
      <dgm:spPr/>
      <dgm:t>
        <a:bodyPr/>
        <a:lstStyle/>
        <a:p>
          <a:endParaRPr lang="en-IN"/>
        </a:p>
      </dgm:t>
    </dgm:pt>
    <dgm:pt modelId="{73047906-0920-485F-A98B-64C4F96F3815}">
      <dgm:prSet/>
      <dgm:spPr/>
      <dgm:t>
        <a:bodyPr/>
        <a:lstStyle/>
        <a:p>
          <a:r>
            <a:rPr lang="en-IN" dirty="0" smtClean="0"/>
            <a:t>Particle packing</a:t>
          </a:r>
          <a:endParaRPr lang="en-IN" dirty="0"/>
        </a:p>
      </dgm:t>
    </dgm:pt>
    <dgm:pt modelId="{9406BE97-710D-4852-B4C5-24C5521AD96D}" type="parTrans" cxnId="{C500F9FD-0F7F-4896-9BE1-F34CEFD6D1F6}">
      <dgm:prSet/>
      <dgm:spPr/>
      <dgm:t>
        <a:bodyPr/>
        <a:lstStyle/>
        <a:p>
          <a:endParaRPr lang="en-IN"/>
        </a:p>
      </dgm:t>
    </dgm:pt>
    <dgm:pt modelId="{FD56BEF7-1C47-4B60-A8EE-4F714F3297B3}" type="sibTrans" cxnId="{C500F9FD-0F7F-4896-9BE1-F34CEFD6D1F6}">
      <dgm:prSet/>
      <dgm:spPr/>
      <dgm:t>
        <a:bodyPr/>
        <a:lstStyle/>
        <a:p>
          <a:endParaRPr lang="en-IN"/>
        </a:p>
      </dgm:t>
    </dgm:pt>
    <dgm:pt modelId="{859A7970-20B5-45CF-A221-9CE0DD59CC2C}">
      <dgm:prSet/>
      <dgm:spPr/>
      <dgm:t>
        <a:bodyPr/>
        <a:lstStyle/>
        <a:p>
          <a:r>
            <a:rPr lang="en-IN" dirty="0" smtClean="0"/>
            <a:t>Rheology</a:t>
          </a:r>
          <a:endParaRPr lang="en-IN" dirty="0"/>
        </a:p>
      </dgm:t>
    </dgm:pt>
    <dgm:pt modelId="{A29146D4-F268-419E-8EBB-6D0E3B42C015}" type="parTrans" cxnId="{2D7C5961-4D24-4DEC-B061-88EC85FF25B4}">
      <dgm:prSet/>
      <dgm:spPr/>
      <dgm:t>
        <a:bodyPr/>
        <a:lstStyle/>
        <a:p>
          <a:endParaRPr lang="en-IN"/>
        </a:p>
      </dgm:t>
    </dgm:pt>
    <dgm:pt modelId="{0305963F-1077-410B-BA63-5FE800597DE0}" type="sibTrans" cxnId="{2D7C5961-4D24-4DEC-B061-88EC85FF25B4}">
      <dgm:prSet/>
      <dgm:spPr/>
      <dgm:t>
        <a:bodyPr/>
        <a:lstStyle/>
        <a:p>
          <a:endParaRPr lang="en-IN"/>
        </a:p>
      </dgm:t>
    </dgm:pt>
    <dgm:pt modelId="{5365CB39-B0EE-4B74-B75E-7AE242C9BEBD}">
      <dgm:prSet/>
      <dgm:spPr/>
      <dgm:t>
        <a:bodyPr/>
        <a:lstStyle/>
        <a:p>
          <a:r>
            <a:rPr lang="en-IN" dirty="0" smtClean="0"/>
            <a:t>Particle packing density</a:t>
          </a:r>
          <a:endParaRPr lang="en-IN" dirty="0"/>
        </a:p>
      </dgm:t>
    </dgm:pt>
    <dgm:pt modelId="{29DF0188-EE64-4C56-A6CB-D8448BCAC336}" type="parTrans" cxnId="{769A6C68-4500-49DA-8F46-4E2338D3BA71}">
      <dgm:prSet/>
      <dgm:spPr/>
      <dgm:t>
        <a:bodyPr/>
        <a:lstStyle/>
        <a:p>
          <a:endParaRPr lang="en-IN"/>
        </a:p>
      </dgm:t>
    </dgm:pt>
    <dgm:pt modelId="{9CF2B74D-9509-4293-96AC-C291399B8994}" type="sibTrans" cxnId="{769A6C68-4500-49DA-8F46-4E2338D3BA71}">
      <dgm:prSet/>
      <dgm:spPr/>
      <dgm:t>
        <a:bodyPr/>
        <a:lstStyle/>
        <a:p>
          <a:endParaRPr lang="en-IN"/>
        </a:p>
      </dgm:t>
    </dgm:pt>
    <dgm:pt modelId="{DF5EA54B-8023-44E8-B14C-0F60BF0F7CC6}">
      <dgm:prSet/>
      <dgm:spPr/>
      <dgm:t>
        <a:bodyPr/>
        <a:lstStyle/>
        <a:p>
          <a:r>
            <a:rPr lang="en-IN" dirty="0" smtClean="0"/>
            <a:t>Age-strength optimization</a:t>
          </a:r>
          <a:endParaRPr lang="en-IN" dirty="0"/>
        </a:p>
      </dgm:t>
    </dgm:pt>
    <dgm:pt modelId="{3319AEF4-D599-45DF-BA08-8257CE045021}" type="parTrans" cxnId="{5B82D050-FBFA-49C4-B152-9B6218DE7248}">
      <dgm:prSet/>
      <dgm:spPr/>
      <dgm:t>
        <a:bodyPr/>
        <a:lstStyle/>
        <a:p>
          <a:endParaRPr lang="en-IN"/>
        </a:p>
      </dgm:t>
    </dgm:pt>
    <dgm:pt modelId="{96F1AA49-93AF-4B28-A925-AC492F2881DB}" type="sibTrans" cxnId="{5B82D050-FBFA-49C4-B152-9B6218DE7248}">
      <dgm:prSet/>
      <dgm:spPr/>
      <dgm:t>
        <a:bodyPr/>
        <a:lstStyle/>
        <a:p>
          <a:endParaRPr lang="en-IN"/>
        </a:p>
      </dgm:t>
    </dgm:pt>
    <dgm:pt modelId="{ED3705AE-AE64-45A5-B395-0AFEE518516D}" type="pres">
      <dgm:prSet presAssocID="{925B3A13-C1ED-43C1-B9A5-0F98E62D4C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1FCF7DA0-7F4D-4DA0-B219-408F5A6121D6}" type="pres">
      <dgm:prSet presAssocID="{DEFD3AF6-19BB-4CAE-A715-754B8E9BCF3C}" presName="posSpace" presStyleCnt="0"/>
      <dgm:spPr/>
    </dgm:pt>
    <dgm:pt modelId="{9B1EE128-AD1D-433A-A3E2-2883A840D151}" type="pres">
      <dgm:prSet presAssocID="{DEFD3AF6-19BB-4CAE-A715-754B8E9BCF3C}" presName="vertFlow" presStyleCnt="0"/>
      <dgm:spPr/>
    </dgm:pt>
    <dgm:pt modelId="{37216B05-07BB-4553-A3F0-4CED0B56E1BE}" type="pres">
      <dgm:prSet presAssocID="{DEFD3AF6-19BB-4CAE-A715-754B8E9BCF3C}" presName="topSpace" presStyleCnt="0"/>
      <dgm:spPr/>
    </dgm:pt>
    <dgm:pt modelId="{5ABB83BE-F6E4-4CDF-9178-7E70FB2084E8}" type="pres">
      <dgm:prSet presAssocID="{DEFD3AF6-19BB-4CAE-A715-754B8E9BCF3C}" presName="firstComp" presStyleCnt="0"/>
      <dgm:spPr/>
    </dgm:pt>
    <dgm:pt modelId="{4BA12F8D-6A14-44C1-BB3A-306A43287836}" type="pres">
      <dgm:prSet presAssocID="{DEFD3AF6-19BB-4CAE-A715-754B8E9BCF3C}" presName="firstChild" presStyleLbl="bgAccFollowNode1" presStyleIdx="0" presStyleCnt="8"/>
      <dgm:spPr/>
      <dgm:t>
        <a:bodyPr/>
        <a:lstStyle/>
        <a:p>
          <a:endParaRPr lang="en-IN"/>
        </a:p>
      </dgm:t>
    </dgm:pt>
    <dgm:pt modelId="{C113DB25-39B1-460E-9D0B-BBE5DD3058FD}" type="pres">
      <dgm:prSet presAssocID="{DEFD3AF6-19BB-4CAE-A715-754B8E9BCF3C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6CF48E-031A-4525-9ED3-B92F1AF07722}" type="pres">
      <dgm:prSet presAssocID="{A28664E6-BACE-476A-BAB8-8DFE056025F5}" presName="comp" presStyleCnt="0"/>
      <dgm:spPr/>
    </dgm:pt>
    <dgm:pt modelId="{4F9DC998-22D6-454E-A8E8-063451545D84}" type="pres">
      <dgm:prSet presAssocID="{A28664E6-BACE-476A-BAB8-8DFE056025F5}" presName="child" presStyleLbl="bgAccFollowNode1" presStyleIdx="1" presStyleCnt="8"/>
      <dgm:spPr/>
      <dgm:t>
        <a:bodyPr/>
        <a:lstStyle/>
        <a:p>
          <a:endParaRPr lang="en-IN"/>
        </a:p>
      </dgm:t>
    </dgm:pt>
    <dgm:pt modelId="{8A08B320-1190-40A5-9FFF-1AAC9589E88B}" type="pres">
      <dgm:prSet presAssocID="{A28664E6-BACE-476A-BAB8-8DFE056025F5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A60849-C616-484A-BBC2-9CDE495230E3}" type="pres">
      <dgm:prSet presAssocID="{73047906-0920-485F-A98B-64C4F96F3815}" presName="comp" presStyleCnt="0"/>
      <dgm:spPr/>
    </dgm:pt>
    <dgm:pt modelId="{E318BFC5-5F29-4D32-A6C3-E9D4635052A0}" type="pres">
      <dgm:prSet presAssocID="{73047906-0920-485F-A98B-64C4F96F3815}" presName="child" presStyleLbl="bgAccFollowNode1" presStyleIdx="2" presStyleCnt="8"/>
      <dgm:spPr/>
      <dgm:t>
        <a:bodyPr/>
        <a:lstStyle/>
        <a:p>
          <a:endParaRPr lang="en-IN"/>
        </a:p>
      </dgm:t>
    </dgm:pt>
    <dgm:pt modelId="{B3D1D1D7-2069-4884-9C16-0D2B25DC5F63}" type="pres">
      <dgm:prSet presAssocID="{73047906-0920-485F-A98B-64C4F96F3815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3AA005-A4B6-4002-8B0C-55D676784E86}" type="pres">
      <dgm:prSet presAssocID="{859A7970-20B5-45CF-A221-9CE0DD59CC2C}" presName="comp" presStyleCnt="0"/>
      <dgm:spPr/>
    </dgm:pt>
    <dgm:pt modelId="{BA2A13C9-C153-4DDC-8D36-05682C680463}" type="pres">
      <dgm:prSet presAssocID="{859A7970-20B5-45CF-A221-9CE0DD59CC2C}" presName="child" presStyleLbl="bgAccFollowNode1" presStyleIdx="3" presStyleCnt="8"/>
      <dgm:spPr/>
      <dgm:t>
        <a:bodyPr/>
        <a:lstStyle/>
        <a:p>
          <a:endParaRPr lang="en-IN"/>
        </a:p>
      </dgm:t>
    </dgm:pt>
    <dgm:pt modelId="{5151B857-06BE-4DAD-BBC9-DFDD0C17E855}" type="pres">
      <dgm:prSet presAssocID="{859A7970-20B5-45CF-A221-9CE0DD59CC2C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043CF1-0A73-44B9-94F3-8174F9EFFF70}" type="pres">
      <dgm:prSet presAssocID="{DEFD3AF6-19BB-4CAE-A715-754B8E9BCF3C}" presName="negSpace" presStyleCnt="0"/>
      <dgm:spPr/>
    </dgm:pt>
    <dgm:pt modelId="{54ADFB4F-5749-48FF-B548-9CF7AF368E3C}" type="pres">
      <dgm:prSet presAssocID="{DEFD3AF6-19BB-4CAE-A715-754B8E9BCF3C}" presName="circle" presStyleLbl="node1" presStyleIdx="0" presStyleCnt="2"/>
      <dgm:spPr/>
      <dgm:t>
        <a:bodyPr/>
        <a:lstStyle/>
        <a:p>
          <a:endParaRPr lang="en-IN"/>
        </a:p>
      </dgm:t>
    </dgm:pt>
    <dgm:pt modelId="{06FF6C5C-AC04-4B86-B4FF-07F898B26561}" type="pres">
      <dgm:prSet presAssocID="{24BD2467-9059-481A-AE83-E245C1DF05DB}" presName="transSpace" presStyleCnt="0"/>
      <dgm:spPr/>
    </dgm:pt>
    <dgm:pt modelId="{5E8F47C3-C081-4874-88F8-B75E5ECFCA6E}" type="pres">
      <dgm:prSet presAssocID="{21057509-4123-4923-AADE-777823D5F18E}" presName="posSpace" presStyleCnt="0"/>
      <dgm:spPr/>
    </dgm:pt>
    <dgm:pt modelId="{EEE15EAE-650C-476C-BBE1-BD5F074D016B}" type="pres">
      <dgm:prSet presAssocID="{21057509-4123-4923-AADE-777823D5F18E}" presName="vertFlow" presStyleCnt="0"/>
      <dgm:spPr/>
    </dgm:pt>
    <dgm:pt modelId="{82003B63-0830-40D6-8041-FBADC837D55B}" type="pres">
      <dgm:prSet presAssocID="{21057509-4123-4923-AADE-777823D5F18E}" presName="topSpace" presStyleCnt="0"/>
      <dgm:spPr/>
    </dgm:pt>
    <dgm:pt modelId="{C40B7EF0-BF21-4AEB-8C95-9A165694F779}" type="pres">
      <dgm:prSet presAssocID="{21057509-4123-4923-AADE-777823D5F18E}" presName="firstComp" presStyleCnt="0"/>
      <dgm:spPr/>
    </dgm:pt>
    <dgm:pt modelId="{8ED1576D-F0D8-470F-8BBF-BDB4320C1F67}" type="pres">
      <dgm:prSet presAssocID="{21057509-4123-4923-AADE-777823D5F18E}" presName="firstChild" presStyleLbl="bgAccFollowNode1" presStyleIdx="4" presStyleCnt="8"/>
      <dgm:spPr/>
      <dgm:t>
        <a:bodyPr/>
        <a:lstStyle/>
        <a:p>
          <a:endParaRPr lang="en-IN"/>
        </a:p>
      </dgm:t>
    </dgm:pt>
    <dgm:pt modelId="{5EF174EF-BD2B-4EEA-8842-F505DBCBB873}" type="pres">
      <dgm:prSet presAssocID="{21057509-4123-4923-AADE-777823D5F18E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EE2BA0-1554-4112-88F8-7B8486AA69D3}" type="pres">
      <dgm:prSet presAssocID="{85785343-68F6-4C5E-B496-C1E97C704914}" presName="comp" presStyleCnt="0"/>
      <dgm:spPr/>
    </dgm:pt>
    <dgm:pt modelId="{1D845F73-3774-4433-B62A-B34A837379F0}" type="pres">
      <dgm:prSet presAssocID="{85785343-68F6-4C5E-B496-C1E97C704914}" presName="child" presStyleLbl="bgAccFollowNode1" presStyleIdx="5" presStyleCnt="8"/>
      <dgm:spPr/>
      <dgm:t>
        <a:bodyPr/>
        <a:lstStyle/>
        <a:p>
          <a:endParaRPr lang="en-IN"/>
        </a:p>
      </dgm:t>
    </dgm:pt>
    <dgm:pt modelId="{10A8E123-3A3E-4033-9787-19684B569D96}" type="pres">
      <dgm:prSet presAssocID="{85785343-68F6-4C5E-B496-C1E97C704914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D3FB77-0FA4-4B7D-85AD-956DADB52FFA}" type="pres">
      <dgm:prSet presAssocID="{5365CB39-B0EE-4B74-B75E-7AE242C9BEBD}" presName="comp" presStyleCnt="0"/>
      <dgm:spPr/>
    </dgm:pt>
    <dgm:pt modelId="{090F079D-AF17-44B8-9C60-65B4B8709D13}" type="pres">
      <dgm:prSet presAssocID="{5365CB39-B0EE-4B74-B75E-7AE242C9BEBD}" presName="child" presStyleLbl="bgAccFollowNode1" presStyleIdx="6" presStyleCnt="8"/>
      <dgm:spPr/>
      <dgm:t>
        <a:bodyPr/>
        <a:lstStyle/>
        <a:p>
          <a:endParaRPr lang="en-IN"/>
        </a:p>
      </dgm:t>
    </dgm:pt>
    <dgm:pt modelId="{2674E918-AF98-4683-9C2B-647E73E4D1CE}" type="pres">
      <dgm:prSet presAssocID="{5365CB39-B0EE-4B74-B75E-7AE242C9BEBD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3E7AA9-3186-4E49-A169-6C5B60C23701}" type="pres">
      <dgm:prSet presAssocID="{DF5EA54B-8023-44E8-B14C-0F60BF0F7CC6}" presName="comp" presStyleCnt="0"/>
      <dgm:spPr/>
    </dgm:pt>
    <dgm:pt modelId="{84881BD1-6A9A-4703-BB5B-633A323F5224}" type="pres">
      <dgm:prSet presAssocID="{DF5EA54B-8023-44E8-B14C-0F60BF0F7CC6}" presName="child" presStyleLbl="bgAccFollowNode1" presStyleIdx="7" presStyleCnt="8"/>
      <dgm:spPr/>
      <dgm:t>
        <a:bodyPr/>
        <a:lstStyle/>
        <a:p>
          <a:endParaRPr lang="en-IN"/>
        </a:p>
      </dgm:t>
    </dgm:pt>
    <dgm:pt modelId="{A381248D-F7C1-475D-84BA-CBB5F8652F08}" type="pres">
      <dgm:prSet presAssocID="{DF5EA54B-8023-44E8-B14C-0F60BF0F7CC6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17717F-C2AD-4F19-AE56-375459A427C1}" type="pres">
      <dgm:prSet presAssocID="{21057509-4123-4923-AADE-777823D5F18E}" presName="negSpace" presStyleCnt="0"/>
      <dgm:spPr/>
    </dgm:pt>
    <dgm:pt modelId="{2F587B4D-C0F8-4191-AF05-306FE1AE6EC1}" type="pres">
      <dgm:prSet presAssocID="{21057509-4123-4923-AADE-777823D5F18E}" presName="circle" presStyleLbl="node1" presStyleIdx="1" presStyleCnt="2"/>
      <dgm:spPr/>
      <dgm:t>
        <a:bodyPr/>
        <a:lstStyle/>
        <a:p>
          <a:endParaRPr lang="en-IN"/>
        </a:p>
      </dgm:t>
    </dgm:pt>
  </dgm:ptLst>
  <dgm:cxnLst>
    <dgm:cxn modelId="{DAAEC734-9101-413E-85AD-3ABF5707F307}" type="presOf" srcId="{859A7970-20B5-45CF-A221-9CE0DD59CC2C}" destId="{5151B857-06BE-4DAD-BBC9-DFDD0C17E855}" srcOrd="1" destOrd="0" presId="urn:microsoft.com/office/officeart/2005/8/layout/hList9"/>
    <dgm:cxn modelId="{769A6C68-4500-49DA-8F46-4E2338D3BA71}" srcId="{21057509-4123-4923-AADE-777823D5F18E}" destId="{5365CB39-B0EE-4B74-B75E-7AE242C9BEBD}" srcOrd="2" destOrd="0" parTransId="{29DF0188-EE64-4C56-A6CB-D8448BCAC336}" sibTransId="{9CF2B74D-9509-4293-96AC-C291399B8994}"/>
    <dgm:cxn modelId="{276B521F-95B8-4324-B4B6-56045E54E1C7}" type="presOf" srcId="{859A7970-20B5-45CF-A221-9CE0DD59CC2C}" destId="{BA2A13C9-C153-4DDC-8D36-05682C680463}" srcOrd="0" destOrd="0" presId="urn:microsoft.com/office/officeart/2005/8/layout/hList9"/>
    <dgm:cxn modelId="{05521077-90C4-4B25-82BA-10A0CB8C0C0D}" type="presOf" srcId="{5365CB39-B0EE-4B74-B75E-7AE242C9BEBD}" destId="{2674E918-AF98-4683-9C2B-647E73E4D1CE}" srcOrd="1" destOrd="0" presId="urn:microsoft.com/office/officeart/2005/8/layout/hList9"/>
    <dgm:cxn modelId="{C500F9FD-0F7F-4896-9BE1-F34CEFD6D1F6}" srcId="{DEFD3AF6-19BB-4CAE-A715-754B8E9BCF3C}" destId="{73047906-0920-485F-A98B-64C4F96F3815}" srcOrd="2" destOrd="0" parTransId="{9406BE97-710D-4852-B4C5-24C5521AD96D}" sibTransId="{FD56BEF7-1C47-4B60-A8EE-4F714F3297B3}"/>
    <dgm:cxn modelId="{0263FA01-51B0-4977-9ABE-B7B19649FF73}" type="presOf" srcId="{85785343-68F6-4C5E-B496-C1E97C704914}" destId="{10A8E123-3A3E-4033-9787-19684B569D96}" srcOrd="1" destOrd="0" presId="urn:microsoft.com/office/officeart/2005/8/layout/hList9"/>
    <dgm:cxn modelId="{7329E9AD-0518-43A3-A3C4-0B056F9D9E76}" srcId="{925B3A13-C1ED-43C1-B9A5-0F98E62D4CA7}" destId="{DEFD3AF6-19BB-4CAE-A715-754B8E9BCF3C}" srcOrd="0" destOrd="0" parTransId="{54C91ACF-1401-4F37-98BC-75299BBE0ED2}" sibTransId="{24BD2467-9059-481A-AE83-E245C1DF05DB}"/>
    <dgm:cxn modelId="{FB34BB58-5E00-4647-8879-CD64BA8C6728}" type="presOf" srcId="{DEFD3AF6-19BB-4CAE-A715-754B8E9BCF3C}" destId="{54ADFB4F-5749-48FF-B548-9CF7AF368E3C}" srcOrd="0" destOrd="0" presId="urn:microsoft.com/office/officeart/2005/8/layout/hList9"/>
    <dgm:cxn modelId="{5AE42170-78FE-447F-B9AA-F89E513D0115}" type="presOf" srcId="{A28664E6-BACE-476A-BAB8-8DFE056025F5}" destId="{4F9DC998-22D6-454E-A8E8-063451545D84}" srcOrd="0" destOrd="0" presId="urn:microsoft.com/office/officeart/2005/8/layout/hList9"/>
    <dgm:cxn modelId="{5F393E89-A59F-47D3-BCF7-56F44303F3CA}" srcId="{DEFD3AF6-19BB-4CAE-A715-754B8E9BCF3C}" destId="{A28664E6-BACE-476A-BAB8-8DFE056025F5}" srcOrd="1" destOrd="0" parTransId="{2C1E6DD2-BD1F-42FB-A5C2-86FBE757CCED}" sibTransId="{B302C363-DD3D-4C0A-B781-DA43EEF51DEF}"/>
    <dgm:cxn modelId="{2D7C5961-4D24-4DEC-B061-88EC85FF25B4}" srcId="{DEFD3AF6-19BB-4CAE-A715-754B8E9BCF3C}" destId="{859A7970-20B5-45CF-A221-9CE0DD59CC2C}" srcOrd="3" destOrd="0" parTransId="{A29146D4-F268-419E-8EBB-6D0E3B42C015}" sibTransId="{0305963F-1077-410B-BA63-5FE800597DE0}"/>
    <dgm:cxn modelId="{270E1163-D625-4DA3-ADE8-42DEA3F6DC3E}" srcId="{21057509-4123-4923-AADE-777823D5F18E}" destId="{CC034975-83BA-4D96-95EC-B8C5A2B80F2A}" srcOrd="0" destOrd="0" parTransId="{BDF66192-C788-4980-9AC9-3FB9696484EF}" sibTransId="{42C1F1A3-9244-40A5-958F-24BCD728144E}"/>
    <dgm:cxn modelId="{98A51DBD-302E-4401-912F-AEC994A49EF5}" type="presOf" srcId="{A28664E6-BACE-476A-BAB8-8DFE056025F5}" destId="{8A08B320-1190-40A5-9FFF-1AAC9589E88B}" srcOrd="1" destOrd="0" presId="urn:microsoft.com/office/officeart/2005/8/layout/hList9"/>
    <dgm:cxn modelId="{9EBADEF7-938A-4205-9600-CA5D0C98B0A5}" type="presOf" srcId="{85785343-68F6-4C5E-B496-C1E97C704914}" destId="{1D845F73-3774-4433-B62A-B34A837379F0}" srcOrd="0" destOrd="0" presId="urn:microsoft.com/office/officeart/2005/8/layout/hList9"/>
    <dgm:cxn modelId="{8A753442-4EB1-4A4B-B771-D049BC864611}" type="presOf" srcId="{CC034975-83BA-4D96-95EC-B8C5A2B80F2A}" destId="{8ED1576D-F0D8-470F-8BBF-BDB4320C1F67}" srcOrd="0" destOrd="0" presId="urn:microsoft.com/office/officeart/2005/8/layout/hList9"/>
    <dgm:cxn modelId="{1DFC6681-C7DB-4778-BEDE-1C750DD87D56}" type="presOf" srcId="{21057509-4123-4923-AADE-777823D5F18E}" destId="{2F587B4D-C0F8-4191-AF05-306FE1AE6EC1}" srcOrd="0" destOrd="0" presId="urn:microsoft.com/office/officeart/2005/8/layout/hList9"/>
    <dgm:cxn modelId="{F557431F-37C0-4F05-A6F9-39808AAB7434}" type="presOf" srcId="{925B3A13-C1ED-43C1-B9A5-0F98E62D4CA7}" destId="{ED3705AE-AE64-45A5-B395-0AFEE518516D}" srcOrd="0" destOrd="0" presId="urn:microsoft.com/office/officeart/2005/8/layout/hList9"/>
    <dgm:cxn modelId="{E9034130-C80C-4A71-A792-7CDE919F8D5B}" type="presOf" srcId="{BF91317E-D135-4184-BE02-77670A164A85}" destId="{C113DB25-39B1-460E-9D0B-BBE5DD3058FD}" srcOrd="1" destOrd="0" presId="urn:microsoft.com/office/officeart/2005/8/layout/hList9"/>
    <dgm:cxn modelId="{ECBB42A6-A3D1-4794-9BFD-D0F617EE3A5F}" type="presOf" srcId="{5365CB39-B0EE-4B74-B75E-7AE242C9BEBD}" destId="{090F079D-AF17-44B8-9C60-65B4B8709D13}" srcOrd="0" destOrd="0" presId="urn:microsoft.com/office/officeart/2005/8/layout/hList9"/>
    <dgm:cxn modelId="{93BF4608-4F20-43D7-A67A-E6CC5A7010B3}" type="presOf" srcId="{DF5EA54B-8023-44E8-B14C-0F60BF0F7CC6}" destId="{84881BD1-6A9A-4703-BB5B-633A323F5224}" srcOrd="0" destOrd="0" presId="urn:microsoft.com/office/officeart/2005/8/layout/hList9"/>
    <dgm:cxn modelId="{1941CECE-8AA8-4BB9-89BF-0C47E5A3D791}" type="presOf" srcId="{CC034975-83BA-4D96-95EC-B8C5A2B80F2A}" destId="{5EF174EF-BD2B-4EEA-8842-F505DBCBB873}" srcOrd="1" destOrd="0" presId="urn:microsoft.com/office/officeart/2005/8/layout/hList9"/>
    <dgm:cxn modelId="{A99351C7-0348-4299-9547-8C84217F05C0}" type="presOf" srcId="{DF5EA54B-8023-44E8-B14C-0F60BF0F7CC6}" destId="{A381248D-F7C1-475D-84BA-CBB5F8652F08}" srcOrd="1" destOrd="0" presId="urn:microsoft.com/office/officeart/2005/8/layout/hList9"/>
    <dgm:cxn modelId="{9C85F9DC-01AA-4B8B-ACC6-E8F34E546EDC}" srcId="{DEFD3AF6-19BB-4CAE-A715-754B8E9BCF3C}" destId="{BF91317E-D135-4184-BE02-77670A164A85}" srcOrd="0" destOrd="0" parTransId="{536D444A-5142-481D-B9FF-B3C0AE646AEE}" sibTransId="{1ADCACF2-7BA8-49E4-A4E4-716A27023463}"/>
    <dgm:cxn modelId="{85912CAD-D77F-488C-B108-7421C84D4B39}" type="presOf" srcId="{73047906-0920-485F-A98B-64C4F96F3815}" destId="{E318BFC5-5F29-4D32-A6C3-E9D4635052A0}" srcOrd="0" destOrd="0" presId="urn:microsoft.com/office/officeart/2005/8/layout/hList9"/>
    <dgm:cxn modelId="{D5BF6128-1C14-4A5D-BF61-741256540097}" srcId="{925B3A13-C1ED-43C1-B9A5-0F98E62D4CA7}" destId="{21057509-4123-4923-AADE-777823D5F18E}" srcOrd="1" destOrd="0" parTransId="{5A6A972F-E9A8-47D9-AF4D-7BAF18C62440}" sibTransId="{5903F0CB-764E-4485-B949-DE3BED09C0EF}"/>
    <dgm:cxn modelId="{B3B88680-EEDC-45ED-903B-4C2D58F80746}" type="presOf" srcId="{BF91317E-D135-4184-BE02-77670A164A85}" destId="{4BA12F8D-6A14-44C1-BB3A-306A43287836}" srcOrd="0" destOrd="0" presId="urn:microsoft.com/office/officeart/2005/8/layout/hList9"/>
    <dgm:cxn modelId="{7D0E8C73-4785-4D66-9C23-F1726ABB93A1}" srcId="{21057509-4123-4923-AADE-777823D5F18E}" destId="{85785343-68F6-4C5E-B496-C1E97C704914}" srcOrd="1" destOrd="0" parTransId="{7B46BA7C-3260-47B6-A713-3937E22EFB9D}" sibTransId="{33EDC701-8B94-4298-9415-CE2D27019953}"/>
    <dgm:cxn modelId="{5B82D050-FBFA-49C4-B152-9B6218DE7248}" srcId="{21057509-4123-4923-AADE-777823D5F18E}" destId="{DF5EA54B-8023-44E8-B14C-0F60BF0F7CC6}" srcOrd="3" destOrd="0" parTransId="{3319AEF4-D599-45DF-BA08-8257CE045021}" sibTransId="{96F1AA49-93AF-4B28-A925-AC492F2881DB}"/>
    <dgm:cxn modelId="{E0A2EEF8-FDDD-4CBF-8EF5-C0FF7EC40EFA}" type="presOf" srcId="{73047906-0920-485F-A98B-64C4F96F3815}" destId="{B3D1D1D7-2069-4884-9C16-0D2B25DC5F63}" srcOrd="1" destOrd="0" presId="urn:microsoft.com/office/officeart/2005/8/layout/hList9"/>
    <dgm:cxn modelId="{4AD746AC-4C6B-4AE8-8A14-A29822CF8584}" type="presParOf" srcId="{ED3705AE-AE64-45A5-B395-0AFEE518516D}" destId="{1FCF7DA0-7F4D-4DA0-B219-408F5A6121D6}" srcOrd="0" destOrd="0" presId="urn:microsoft.com/office/officeart/2005/8/layout/hList9"/>
    <dgm:cxn modelId="{6511AD06-CAFC-4A70-9F02-D2DD5183C6E6}" type="presParOf" srcId="{ED3705AE-AE64-45A5-B395-0AFEE518516D}" destId="{9B1EE128-AD1D-433A-A3E2-2883A840D151}" srcOrd="1" destOrd="0" presId="urn:microsoft.com/office/officeart/2005/8/layout/hList9"/>
    <dgm:cxn modelId="{9CC6A62F-C73C-4C63-B774-2D33AEAA58BA}" type="presParOf" srcId="{9B1EE128-AD1D-433A-A3E2-2883A840D151}" destId="{37216B05-07BB-4553-A3F0-4CED0B56E1BE}" srcOrd="0" destOrd="0" presId="urn:microsoft.com/office/officeart/2005/8/layout/hList9"/>
    <dgm:cxn modelId="{4C8F2050-9317-4FDB-B0F4-604FD8C5709F}" type="presParOf" srcId="{9B1EE128-AD1D-433A-A3E2-2883A840D151}" destId="{5ABB83BE-F6E4-4CDF-9178-7E70FB2084E8}" srcOrd="1" destOrd="0" presId="urn:microsoft.com/office/officeart/2005/8/layout/hList9"/>
    <dgm:cxn modelId="{033607E1-EE36-4D2F-9AE5-30D6CAB2D360}" type="presParOf" srcId="{5ABB83BE-F6E4-4CDF-9178-7E70FB2084E8}" destId="{4BA12F8D-6A14-44C1-BB3A-306A43287836}" srcOrd="0" destOrd="0" presId="urn:microsoft.com/office/officeart/2005/8/layout/hList9"/>
    <dgm:cxn modelId="{4973C385-E440-4540-A3BC-79FA249EB456}" type="presParOf" srcId="{5ABB83BE-F6E4-4CDF-9178-7E70FB2084E8}" destId="{C113DB25-39B1-460E-9D0B-BBE5DD3058FD}" srcOrd="1" destOrd="0" presId="urn:microsoft.com/office/officeart/2005/8/layout/hList9"/>
    <dgm:cxn modelId="{31848D9B-416B-4523-9D98-85AAE1819E24}" type="presParOf" srcId="{9B1EE128-AD1D-433A-A3E2-2883A840D151}" destId="{596CF48E-031A-4525-9ED3-B92F1AF07722}" srcOrd="2" destOrd="0" presId="urn:microsoft.com/office/officeart/2005/8/layout/hList9"/>
    <dgm:cxn modelId="{0A5EECFF-1F25-4D3B-9336-E6F3CCAAB5A4}" type="presParOf" srcId="{596CF48E-031A-4525-9ED3-B92F1AF07722}" destId="{4F9DC998-22D6-454E-A8E8-063451545D84}" srcOrd="0" destOrd="0" presId="urn:microsoft.com/office/officeart/2005/8/layout/hList9"/>
    <dgm:cxn modelId="{AB56D371-C18A-457C-8F17-DC9755143E2D}" type="presParOf" srcId="{596CF48E-031A-4525-9ED3-B92F1AF07722}" destId="{8A08B320-1190-40A5-9FFF-1AAC9589E88B}" srcOrd="1" destOrd="0" presId="urn:microsoft.com/office/officeart/2005/8/layout/hList9"/>
    <dgm:cxn modelId="{4226A923-B74F-4240-BCEB-C302AD004100}" type="presParOf" srcId="{9B1EE128-AD1D-433A-A3E2-2883A840D151}" destId="{9EA60849-C616-484A-BBC2-9CDE495230E3}" srcOrd="3" destOrd="0" presId="urn:microsoft.com/office/officeart/2005/8/layout/hList9"/>
    <dgm:cxn modelId="{21B9EF87-EACD-4FB3-A4F2-6FD21F290E70}" type="presParOf" srcId="{9EA60849-C616-484A-BBC2-9CDE495230E3}" destId="{E318BFC5-5F29-4D32-A6C3-E9D4635052A0}" srcOrd="0" destOrd="0" presId="urn:microsoft.com/office/officeart/2005/8/layout/hList9"/>
    <dgm:cxn modelId="{3CB44F70-50F4-41D2-89C0-2F565FAECED7}" type="presParOf" srcId="{9EA60849-C616-484A-BBC2-9CDE495230E3}" destId="{B3D1D1D7-2069-4884-9C16-0D2B25DC5F63}" srcOrd="1" destOrd="0" presId="urn:microsoft.com/office/officeart/2005/8/layout/hList9"/>
    <dgm:cxn modelId="{A600B060-7980-48E3-A721-1E65CE4E36C7}" type="presParOf" srcId="{9B1EE128-AD1D-433A-A3E2-2883A840D151}" destId="{063AA005-A4B6-4002-8B0C-55D676784E86}" srcOrd="4" destOrd="0" presId="urn:microsoft.com/office/officeart/2005/8/layout/hList9"/>
    <dgm:cxn modelId="{4E454BCD-8891-415A-90BA-1BE54F542D44}" type="presParOf" srcId="{063AA005-A4B6-4002-8B0C-55D676784E86}" destId="{BA2A13C9-C153-4DDC-8D36-05682C680463}" srcOrd="0" destOrd="0" presId="urn:microsoft.com/office/officeart/2005/8/layout/hList9"/>
    <dgm:cxn modelId="{DFDA35A7-05D4-4368-8544-B8FB2DDF167F}" type="presParOf" srcId="{063AA005-A4B6-4002-8B0C-55D676784E86}" destId="{5151B857-06BE-4DAD-BBC9-DFDD0C17E855}" srcOrd="1" destOrd="0" presId="urn:microsoft.com/office/officeart/2005/8/layout/hList9"/>
    <dgm:cxn modelId="{91D2F5EE-D77D-4502-A81A-62F6CDE6B7AC}" type="presParOf" srcId="{ED3705AE-AE64-45A5-B395-0AFEE518516D}" destId="{25043CF1-0A73-44B9-94F3-8174F9EFFF70}" srcOrd="2" destOrd="0" presId="urn:microsoft.com/office/officeart/2005/8/layout/hList9"/>
    <dgm:cxn modelId="{3A629E12-5F7F-48E5-B01E-6145BAD1EB4A}" type="presParOf" srcId="{ED3705AE-AE64-45A5-B395-0AFEE518516D}" destId="{54ADFB4F-5749-48FF-B548-9CF7AF368E3C}" srcOrd="3" destOrd="0" presId="urn:microsoft.com/office/officeart/2005/8/layout/hList9"/>
    <dgm:cxn modelId="{A2D64A52-D020-4AE8-833C-7B936F275751}" type="presParOf" srcId="{ED3705AE-AE64-45A5-B395-0AFEE518516D}" destId="{06FF6C5C-AC04-4B86-B4FF-07F898B26561}" srcOrd="4" destOrd="0" presId="urn:microsoft.com/office/officeart/2005/8/layout/hList9"/>
    <dgm:cxn modelId="{9B1C43F8-DC5E-44E6-9954-702C7FA09FD5}" type="presParOf" srcId="{ED3705AE-AE64-45A5-B395-0AFEE518516D}" destId="{5E8F47C3-C081-4874-88F8-B75E5ECFCA6E}" srcOrd="5" destOrd="0" presId="urn:microsoft.com/office/officeart/2005/8/layout/hList9"/>
    <dgm:cxn modelId="{17C61703-EEF7-44E6-9144-DA9C9FD91B58}" type="presParOf" srcId="{ED3705AE-AE64-45A5-B395-0AFEE518516D}" destId="{EEE15EAE-650C-476C-BBE1-BD5F074D016B}" srcOrd="6" destOrd="0" presId="urn:microsoft.com/office/officeart/2005/8/layout/hList9"/>
    <dgm:cxn modelId="{4ED50773-B6BA-45B3-BCA1-F05536755A06}" type="presParOf" srcId="{EEE15EAE-650C-476C-BBE1-BD5F074D016B}" destId="{82003B63-0830-40D6-8041-FBADC837D55B}" srcOrd="0" destOrd="0" presId="urn:microsoft.com/office/officeart/2005/8/layout/hList9"/>
    <dgm:cxn modelId="{93FE5573-22DE-43D9-A188-05BF1D1DB19B}" type="presParOf" srcId="{EEE15EAE-650C-476C-BBE1-BD5F074D016B}" destId="{C40B7EF0-BF21-4AEB-8C95-9A165694F779}" srcOrd="1" destOrd="0" presId="urn:microsoft.com/office/officeart/2005/8/layout/hList9"/>
    <dgm:cxn modelId="{CE8A31CA-D2FA-41E4-B313-60A7BA4FCA8D}" type="presParOf" srcId="{C40B7EF0-BF21-4AEB-8C95-9A165694F779}" destId="{8ED1576D-F0D8-470F-8BBF-BDB4320C1F67}" srcOrd="0" destOrd="0" presId="urn:microsoft.com/office/officeart/2005/8/layout/hList9"/>
    <dgm:cxn modelId="{7E584D09-695D-4E5E-8440-F6B3B7AC17D7}" type="presParOf" srcId="{C40B7EF0-BF21-4AEB-8C95-9A165694F779}" destId="{5EF174EF-BD2B-4EEA-8842-F505DBCBB873}" srcOrd="1" destOrd="0" presId="urn:microsoft.com/office/officeart/2005/8/layout/hList9"/>
    <dgm:cxn modelId="{7F8DDB6C-853F-440E-A923-015E854571C2}" type="presParOf" srcId="{EEE15EAE-650C-476C-BBE1-BD5F074D016B}" destId="{D1EE2BA0-1554-4112-88F8-7B8486AA69D3}" srcOrd="2" destOrd="0" presId="urn:microsoft.com/office/officeart/2005/8/layout/hList9"/>
    <dgm:cxn modelId="{2219FBC5-6A5B-422B-991A-85A644A5DEDE}" type="presParOf" srcId="{D1EE2BA0-1554-4112-88F8-7B8486AA69D3}" destId="{1D845F73-3774-4433-B62A-B34A837379F0}" srcOrd="0" destOrd="0" presId="urn:microsoft.com/office/officeart/2005/8/layout/hList9"/>
    <dgm:cxn modelId="{46FDC6E0-D3A8-47A1-9B8B-BC3D6458F278}" type="presParOf" srcId="{D1EE2BA0-1554-4112-88F8-7B8486AA69D3}" destId="{10A8E123-3A3E-4033-9787-19684B569D96}" srcOrd="1" destOrd="0" presId="urn:microsoft.com/office/officeart/2005/8/layout/hList9"/>
    <dgm:cxn modelId="{2DF10679-20FE-4D47-BD96-088F900CEB3C}" type="presParOf" srcId="{EEE15EAE-650C-476C-BBE1-BD5F074D016B}" destId="{C1D3FB77-0FA4-4B7D-85AD-956DADB52FFA}" srcOrd="3" destOrd="0" presId="urn:microsoft.com/office/officeart/2005/8/layout/hList9"/>
    <dgm:cxn modelId="{B04F12C6-A03F-480B-93C8-AD45BB0901D6}" type="presParOf" srcId="{C1D3FB77-0FA4-4B7D-85AD-956DADB52FFA}" destId="{090F079D-AF17-44B8-9C60-65B4B8709D13}" srcOrd="0" destOrd="0" presId="urn:microsoft.com/office/officeart/2005/8/layout/hList9"/>
    <dgm:cxn modelId="{E72A33FF-5350-4185-A3A6-81B6DD40AE66}" type="presParOf" srcId="{C1D3FB77-0FA4-4B7D-85AD-956DADB52FFA}" destId="{2674E918-AF98-4683-9C2B-647E73E4D1CE}" srcOrd="1" destOrd="0" presId="urn:microsoft.com/office/officeart/2005/8/layout/hList9"/>
    <dgm:cxn modelId="{0CF37ABC-A9EF-4DA2-B8E1-F794FFFAA79A}" type="presParOf" srcId="{EEE15EAE-650C-476C-BBE1-BD5F074D016B}" destId="{3A3E7AA9-3186-4E49-A169-6C5B60C23701}" srcOrd="4" destOrd="0" presId="urn:microsoft.com/office/officeart/2005/8/layout/hList9"/>
    <dgm:cxn modelId="{56E5E1F2-3C88-401A-A121-7925F0A678BD}" type="presParOf" srcId="{3A3E7AA9-3186-4E49-A169-6C5B60C23701}" destId="{84881BD1-6A9A-4703-BB5B-633A323F5224}" srcOrd="0" destOrd="0" presId="urn:microsoft.com/office/officeart/2005/8/layout/hList9"/>
    <dgm:cxn modelId="{959FAC20-112B-4659-8782-98244D9E705C}" type="presParOf" srcId="{3A3E7AA9-3186-4E49-A169-6C5B60C23701}" destId="{A381248D-F7C1-475D-84BA-CBB5F8652F08}" srcOrd="1" destOrd="0" presId="urn:microsoft.com/office/officeart/2005/8/layout/hList9"/>
    <dgm:cxn modelId="{39873394-5F08-4869-80C6-6C2471142B15}" type="presParOf" srcId="{ED3705AE-AE64-45A5-B395-0AFEE518516D}" destId="{7C17717F-C2AD-4F19-AE56-375459A427C1}" srcOrd="7" destOrd="0" presId="urn:microsoft.com/office/officeart/2005/8/layout/hList9"/>
    <dgm:cxn modelId="{70AEBFFF-E8F5-4420-B450-087212E00B65}" type="presParOf" srcId="{ED3705AE-AE64-45A5-B395-0AFEE518516D}" destId="{2F587B4D-C0F8-4191-AF05-306FE1AE6EC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B39F67-E899-4D03-8C63-F4D70EF11888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A9298867-E34D-4F14-BE08-16EEF7916599}">
      <dgm:prSet phldrT="[Text]"/>
      <dgm:spPr/>
      <dgm:t>
        <a:bodyPr/>
        <a:lstStyle/>
        <a:p>
          <a:r>
            <a:rPr lang="en-IN" dirty="0" err="1" smtClean="0"/>
            <a:t>Therodynamic</a:t>
          </a:r>
          <a:r>
            <a:rPr lang="en-IN" dirty="0" smtClean="0"/>
            <a:t> </a:t>
          </a:r>
          <a:r>
            <a:rPr lang="en-IN" dirty="0" err="1" smtClean="0"/>
            <a:t>modeling</a:t>
          </a:r>
          <a:endParaRPr lang="en-IN" dirty="0"/>
        </a:p>
      </dgm:t>
    </dgm:pt>
    <dgm:pt modelId="{FE070294-7BCE-428E-A06F-EDC4046A3E09}" type="parTrans" cxnId="{4428EC74-7949-40E4-96A5-43643044AE3B}">
      <dgm:prSet/>
      <dgm:spPr/>
      <dgm:t>
        <a:bodyPr/>
        <a:lstStyle/>
        <a:p>
          <a:endParaRPr lang="en-IN"/>
        </a:p>
      </dgm:t>
    </dgm:pt>
    <dgm:pt modelId="{955189D7-A33F-4AFF-8FAA-E6B36DA191C0}" type="sibTrans" cxnId="{4428EC74-7949-40E4-96A5-43643044AE3B}">
      <dgm:prSet/>
      <dgm:spPr/>
      <dgm:t>
        <a:bodyPr/>
        <a:lstStyle/>
        <a:p>
          <a:endParaRPr lang="en-IN"/>
        </a:p>
      </dgm:t>
    </dgm:pt>
    <dgm:pt modelId="{668A6FEF-94AB-4687-9F78-71604C17289B}">
      <dgm:prSet phldrT="[Text]"/>
      <dgm:spPr/>
      <dgm:t>
        <a:bodyPr/>
        <a:lstStyle/>
        <a:p>
          <a:r>
            <a:rPr lang="en-IN" dirty="0" err="1" smtClean="0"/>
            <a:t>Multiscale</a:t>
          </a:r>
          <a:r>
            <a:rPr lang="en-IN" dirty="0" smtClean="0"/>
            <a:t> micromechanical </a:t>
          </a:r>
          <a:r>
            <a:rPr lang="en-IN" dirty="0" err="1" smtClean="0"/>
            <a:t>modeling</a:t>
          </a:r>
          <a:endParaRPr lang="en-IN" dirty="0"/>
        </a:p>
      </dgm:t>
    </dgm:pt>
    <dgm:pt modelId="{01BCD359-FAF8-4DBD-8B71-ED9E55A3CBFD}" type="parTrans" cxnId="{88623614-EBA7-4AA9-B858-0EADFC4538AC}">
      <dgm:prSet/>
      <dgm:spPr/>
      <dgm:t>
        <a:bodyPr/>
        <a:lstStyle/>
        <a:p>
          <a:endParaRPr lang="en-IN"/>
        </a:p>
      </dgm:t>
    </dgm:pt>
    <dgm:pt modelId="{ACD71E7C-1913-4BDE-BF91-3D699E7ABF05}" type="sibTrans" cxnId="{88623614-EBA7-4AA9-B858-0EADFC4538AC}">
      <dgm:prSet/>
      <dgm:spPr/>
      <dgm:t>
        <a:bodyPr/>
        <a:lstStyle/>
        <a:p>
          <a:endParaRPr lang="en-IN"/>
        </a:p>
      </dgm:t>
    </dgm:pt>
    <dgm:pt modelId="{8447DA54-F978-472E-9668-595CAF22920C}">
      <dgm:prSet phldrT="[Text]"/>
      <dgm:spPr/>
      <dgm:t>
        <a:bodyPr/>
        <a:lstStyle/>
        <a:p>
          <a:r>
            <a:rPr lang="en-IN" dirty="0" smtClean="0"/>
            <a:t>Kinetic </a:t>
          </a:r>
          <a:r>
            <a:rPr lang="en-IN" dirty="0" err="1" smtClean="0"/>
            <a:t>modeling</a:t>
          </a:r>
          <a:endParaRPr lang="en-IN" dirty="0"/>
        </a:p>
      </dgm:t>
    </dgm:pt>
    <dgm:pt modelId="{F306A94E-BF95-4239-B228-AD5AC3E85153}" type="parTrans" cxnId="{24DF9508-8D38-48B3-A2DB-62A449BE2535}">
      <dgm:prSet/>
      <dgm:spPr/>
      <dgm:t>
        <a:bodyPr/>
        <a:lstStyle/>
        <a:p>
          <a:endParaRPr lang="en-IN"/>
        </a:p>
      </dgm:t>
    </dgm:pt>
    <dgm:pt modelId="{50BEFE6E-6E26-4C8A-B588-50236A0D1B18}" type="sibTrans" cxnId="{24DF9508-8D38-48B3-A2DB-62A449BE2535}">
      <dgm:prSet/>
      <dgm:spPr/>
      <dgm:t>
        <a:bodyPr/>
        <a:lstStyle/>
        <a:p>
          <a:endParaRPr lang="en-IN"/>
        </a:p>
      </dgm:t>
    </dgm:pt>
    <dgm:pt modelId="{492865A5-C66A-4FA7-A871-6AF0D79563E6}" type="pres">
      <dgm:prSet presAssocID="{FDB39F67-E899-4D03-8C63-F4D70EF11888}" presName="compositeShape" presStyleCnt="0">
        <dgm:presLayoutVars>
          <dgm:chMax val="7"/>
          <dgm:dir/>
          <dgm:resizeHandles val="exact"/>
        </dgm:presLayoutVars>
      </dgm:prSet>
      <dgm:spPr/>
    </dgm:pt>
    <dgm:pt modelId="{A7549E9E-09E2-4123-86A4-ACC97B1543AF}" type="pres">
      <dgm:prSet presAssocID="{A9298867-E34D-4F14-BE08-16EEF7916599}" presName="circ1" presStyleLbl="vennNode1" presStyleIdx="0" presStyleCnt="3"/>
      <dgm:spPr/>
      <dgm:t>
        <a:bodyPr/>
        <a:lstStyle/>
        <a:p>
          <a:endParaRPr lang="en-IN"/>
        </a:p>
      </dgm:t>
    </dgm:pt>
    <dgm:pt modelId="{1717B232-EFF4-4E54-9277-A688F9812CD7}" type="pres">
      <dgm:prSet presAssocID="{A9298867-E34D-4F14-BE08-16EEF79165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88D301-D0FD-4959-8EF4-192066026865}" type="pres">
      <dgm:prSet presAssocID="{668A6FEF-94AB-4687-9F78-71604C17289B}" presName="circ2" presStyleLbl="vennNode1" presStyleIdx="1" presStyleCnt="3"/>
      <dgm:spPr/>
      <dgm:t>
        <a:bodyPr/>
        <a:lstStyle/>
        <a:p>
          <a:endParaRPr lang="en-IN"/>
        </a:p>
      </dgm:t>
    </dgm:pt>
    <dgm:pt modelId="{64C5487F-E82A-46F6-933F-F1E56DC0A26D}" type="pres">
      <dgm:prSet presAssocID="{668A6FEF-94AB-4687-9F78-71604C1728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2F81B2-61BD-4C9F-A5B0-96B80C41734B}" type="pres">
      <dgm:prSet presAssocID="{8447DA54-F978-472E-9668-595CAF22920C}" presName="circ3" presStyleLbl="vennNode1" presStyleIdx="2" presStyleCnt="3"/>
      <dgm:spPr/>
      <dgm:t>
        <a:bodyPr/>
        <a:lstStyle/>
        <a:p>
          <a:endParaRPr lang="en-IN"/>
        </a:p>
      </dgm:t>
    </dgm:pt>
    <dgm:pt modelId="{3E9F957E-44F6-41DD-A4F8-6AD1B0ECDBA2}" type="pres">
      <dgm:prSet presAssocID="{8447DA54-F978-472E-9668-595CAF2292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A42B7F-1F4E-44A6-B07C-D0584094E2AC}" type="presOf" srcId="{668A6FEF-94AB-4687-9F78-71604C17289B}" destId="{64C5487F-E82A-46F6-933F-F1E56DC0A26D}" srcOrd="1" destOrd="0" presId="urn:microsoft.com/office/officeart/2005/8/layout/venn1"/>
    <dgm:cxn modelId="{0E080756-1219-4116-ACED-279C4EF7AB31}" type="presOf" srcId="{668A6FEF-94AB-4687-9F78-71604C17289B}" destId="{EF88D301-D0FD-4959-8EF4-192066026865}" srcOrd="0" destOrd="0" presId="urn:microsoft.com/office/officeart/2005/8/layout/venn1"/>
    <dgm:cxn modelId="{50D05466-99DD-4D34-8AF5-07534FF1782E}" type="presOf" srcId="{FDB39F67-E899-4D03-8C63-F4D70EF11888}" destId="{492865A5-C66A-4FA7-A871-6AF0D79563E6}" srcOrd="0" destOrd="0" presId="urn:microsoft.com/office/officeart/2005/8/layout/venn1"/>
    <dgm:cxn modelId="{24DF9508-8D38-48B3-A2DB-62A449BE2535}" srcId="{FDB39F67-E899-4D03-8C63-F4D70EF11888}" destId="{8447DA54-F978-472E-9668-595CAF22920C}" srcOrd="2" destOrd="0" parTransId="{F306A94E-BF95-4239-B228-AD5AC3E85153}" sibTransId="{50BEFE6E-6E26-4C8A-B588-50236A0D1B18}"/>
    <dgm:cxn modelId="{88623614-EBA7-4AA9-B858-0EADFC4538AC}" srcId="{FDB39F67-E899-4D03-8C63-F4D70EF11888}" destId="{668A6FEF-94AB-4687-9F78-71604C17289B}" srcOrd="1" destOrd="0" parTransId="{01BCD359-FAF8-4DBD-8B71-ED9E55A3CBFD}" sibTransId="{ACD71E7C-1913-4BDE-BF91-3D699E7ABF05}"/>
    <dgm:cxn modelId="{4428EC74-7949-40E4-96A5-43643044AE3B}" srcId="{FDB39F67-E899-4D03-8C63-F4D70EF11888}" destId="{A9298867-E34D-4F14-BE08-16EEF7916599}" srcOrd="0" destOrd="0" parTransId="{FE070294-7BCE-428E-A06F-EDC4046A3E09}" sibTransId="{955189D7-A33F-4AFF-8FAA-E6B36DA191C0}"/>
    <dgm:cxn modelId="{87BEF337-9234-4410-A535-11B5A6D3ACBD}" type="presOf" srcId="{8447DA54-F978-472E-9668-595CAF22920C}" destId="{3E9F957E-44F6-41DD-A4F8-6AD1B0ECDBA2}" srcOrd="1" destOrd="0" presId="urn:microsoft.com/office/officeart/2005/8/layout/venn1"/>
    <dgm:cxn modelId="{30364DF8-D17A-4497-931B-4CB159EC72E6}" type="presOf" srcId="{A9298867-E34D-4F14-BE08-16EEF7916599}" destId="{1717B232-EFF4-4E54-9277-A688F9812CD7}" srcOrd="1" destOrd="0" presId="urn:microsoft.com/office/officeart/2005/8/layout/venn1"/>
    <dgm:cxn modelId="{C2A224C3-B62A-499E-B56F-512F12D2F746}" type="presOf" srcId="{A9298867-E34D-4F14-BE08-16EEF7916599}" destId="{A7549E9E-09E2-4123-86A4-ACC97B1543AF}" srcOrd="0" destOrd="0" presId="urn:microsoft.com/office/officeart/2005/8/layout/venn1"/>
    <dgm:cxn modelId="{A646EBC1-41B5-4F42-B5F3-280C93ED15C7}" type="presOf" srcId="{8447DA54-F978-472E-9668-595CAF22920C}" destId="{092F81B2-61BD-4C9F-A5B0-96B80C41734B}" srcOrd="0" destOrd="0" presId="urn:microsoft.com/office/officeart/2005/8/layout/venn1"/>
    <dgm:cxn modelId="{2D2C1FE9-6AF2-4754-8664-495764AD3453}" type="presParOf" srcId="{492865A5-C66A-4FA7-A871-6AF0D79563E6}" destId="{A7549E9E-09E2-4123-86A4-ACC97B1543AF}" srcOrd="0" destOrd="0" presId="urn:microsoft.com/office/officeart/2005/8/layout/venn1"/>
    <dgm:cxn modelId="{27638D2C-273B-4B06-8D96-A9AE05874709}" type="presParOf" srcId="{492865A5-C66A-4FA7-A871-6AF0D79563E6}" destId="{1717B232-EFF4-4E54-9277-A688F9812CD7}" srcOrd="1" destOrd="0" presId="urn:microsoft.com/office/officeart/2005/8/layout/venn1"/>
    <dgm:cxn modelId="{F652A340-B24F-4E24-BFD3-E4F6C6D418FD}" type="presParOf" srcId="{492865A5-C66A-4FA7-A871-6AF0D79563E6}" destId="{EF88D301-D0FD-4959-8EF4-192066026865}" srcOrd="2" destOrd="0" presId="urn:microsoft.com/office/officeart/2005/8/layout/venn1"/>
    <dgm:cxn modelId="{18A2E8F0-6D85-4203-A42A-BF49C8B65008}" type="presParOf" srcId="{492865A5-C66A-4FA7-A871-6AF0D79563E6}" destId="{64C5487F-E82A-46F6-933F-F1E56DC0A26D}" srcOrd="3" destOrd="0" presId="urn:microsoft.com/office/officeart/2005/8/layout/venn1"/>
    <dgm:cxn modelId="{52ECF2B4-7DE5-4A76-9FF0-FA80817177CF}" type="presParOf" srcId="{492865A5-C66A-4FA7-A871-6AF0D79563E6}" destId="{092F81B2-61BD-4C9F-A5B0-96B80C41734B}" srcOrd="4" destOrd="0" presId="urn:microsoft.com/office/officeart/2005/8/layout/venn1"/>
    <dgm:cxn modelId="{630E6C44-03C7-4B8B-A674-15C6532D83EE}" type="presParOf" srcId="{492865A5-C66A-4FA7-A871-6AF0D79563E6}" destId="{3E9F957E-44F6-41DD-A4F8-6AD1B0ECDB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9D6761-A718-41C3-9684-03F5C63451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F0171DC-0A7B-458D-9FA2-54922263FBA1}">
      <dgm:prSet phldrT="[Text]"/>
      <dgm:spPr/>
      <dgm:t>
        <a:bodyPr/>
        <a:lstStyle/>
        <a:p>
          <a:r>
            <a:rPr lang="en-IN" dirty="0" smtClean="0"/>
            <a:t>Refurbishment  </a:t>
          </a:r>
          <a:r>
            <a:rPr lang="en-IN" dirty="0" err="1" smtClean="0"/>
            <a:t>vs</a:t>
          </a:r>
          <a:r>
            <a:rPr lang="en-IN" dirty="0" smtClean="0"/>
            <a:t> new build</a:t>
          </a:r>
          <a:endParaRPr lang="en-IN" dirty="0"/>
        </a:p>
      </dgm:t>
    </dgm:pt>
    <dgm:pt modelId="{98760EC8-8822-4070-9E1E-38196A2FCD4F}" type="parTrans" cxnId="{AB829E73-7C1A-40A9-AEC8-8371315CC03C}">
      <dgm:prSet/>
      <dgm:spPr/>
      <dgm:t>
        <a:bodyPr/>
        <a:lstStyle/>
        <a:p>
          <a:endParaRPr lang="en-IN"/>
        </a:p>
      </dgm:t>
    </dgm:pt>
    <dgm:pt modelId="{5F71A4CD-A917-4DC3-925B-C54B1E468EE6}" type="sibTrans" cxnId="{AB829E73-7C1A-40A9-AEC8-8371315CC03C}">
      <dgm:prSet/>
      <dgm:spPr/>
      <dgm:t>
        <a:bodyPr/>
        <a:lstStyle/>
        <a:p>
          <a:endParaRPr lang="en-IN"/>
        </a:p>
      </dgm:t>
    </dgm:pt>
    <dgm:pt modelId="{CF4A2E37-D9CD-4ED8-8634-5D2C7F3CE6EF}">
      <dgm:prSet phldrT="[Text]"/>
      <dgm:spPr/>
      <dgm:t>
        <a:bodyPr/>
        <a:lstStyle/>
        <a:p>
          <a:r>
            <a:rPr lang="en-IN" dirty="0" smtClean="0"/>
            <a:t> Steel rebar-free concrete</a:t>
          </a:r>
          <a:endParaRPr lang="en-IN" dirty="0"/>
        </a:p>
      </dgm:t>
    </dgm:pt>
    <dgm:pt modelId="{4162CDEC-E377-4B8E-B2F3-D2506C7FD325}" type="parTrans" cxnId="{05496502-A61C-4C08-A47E-56EEF9AEEB39}">
      <dgm:prSet/>
      <dgm:spPr/>
      <dgm:t>
        <a:bodyPr/>
        <a:lstStyle/>
        <a:p>
          <a:endParaRPr lang="en-IN"/>
        </a:p>
      </dgm:t>
    </dgm:pt>
    <dgm:pt modelId="{08CE5615-EA99-4EC6-B069-98EBB1E05981}" type="sibTrans" cxnId="{05496502-A61C-4C08-A47E-56EEF9AEEB39}">
      <dgm:prSet/>
      <dgm:spPr/>
      <dgm:t>
        <a:bodyPr/>
        <a:lstStyle/>
        <a:p>
          <a:endParaRPr lang="en-IN"/>
        </a:p>
      </dgm:t>
    </dgm:pt>
    <dgm:pt modelId="{C391F333-2A7E-4A1B-B22C-153BFAD5794A}">
      <dgm:prSet phldrT="[Text]"/>
      <dgm:spPr/>
      <dgm:t>
        <a:bodyPr/>
        <a:lstStyle/>
        <a:p>
          <a:r>
            <a:rPr lang="en-IN" dirty="0" smtClean="0"/>
            <a:t>Novel materials towards zero-emission  buildings</a:t>
          </a:r>
          <a:endParaRPr lang="en-IN" dirty="0"/>
        </a:p>
      </dgm:t>
    </dgm:pt>
    <dgm:pt modelId="{08BD8823-A3B0-4BAB-95E5-2BA67C438490}" type="parTrans" cxnId="{1562EF27-36E0-4EF5-B19F-E0D0C7E58B79}">
      <dgm:prSet/>
      <dgm:spPr/>
      <dgm:t>
        <a:bodyPr/>
        <a:lstStyle/>
        <a:p>
          <a:endParaRPr lang="en-IN"/>
        </a:p>
      </dgm:t>
    </dgm:pt>
    <dgm:pt modelId="{E14FE75C-4883-4837-ABCE-33CBD933AE73}" type="sibTrans" cxnId="{1562EF27-36E0-4EF5-B19F-E0D0C7E58B79}">
      <dgm:prSet/>
      <dgm:spPr/>
      <dgm:t>
        <a:bodyPr/>
        <a:lstStyle/>
        <a:p>
          <a:endParaRPr lang="en-IN"/>
        </a:p>
      </dgm:t>
    </dgm:pt>
    <dgm:pt modelId="{37D0030D-68B8-4ADC-AE2F-FCDA907AA6A8}" type="pres">
      <dgm:prSet presAssocID="{1F9D6761-A718-41C3-9684-03F5C63451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6167D6-486D-45E0-B6CA-AB9D75AFD5C6}" type="pres">
      <dgm:prSet presAssocID="{2F0171DC-0A7B-458D-9FA2-54922263FBA1}" presName="parentLin" presStyleCnt="0"/>
      <dgm:spPr/>
    </dgm:pt>
    <dgm:pt modelId="{FFF8C07F-4070-4E76-81D8-2FC8B71CF770}" type="pres">
      <dgm:prSet presAssocID="{2F0171DC-0A7B-458D-9FA2-54922263FBA1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84A47292-68E7-41C8-915A-82687493C447}" type="pres">
      <dgm:prSet presAssocID="{2F0171DC-0A7B-458D-9FA2-54922263FB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8C96D6-B04B-4549-BA23-8E6234E1F769}" type="pres">
      <dgm:prSet presAssocID="{2F0171DC-0A7B-458D-9FA2-54922263FBA1}" presName="negativeSpace" presStyleCnt="0"/>
      <dgm:spPr/>
    </dgm:pt>
    <dgm:pt modelId="{2E835C85-12B5-417E-989E-6CF527880C95}" type="pres">
      <dgm:prSet presAssocID="{2F0171DC-0A7B-458D-9FA2-54922263FBA1}" presName="childText" presStyleLbl="conFgAcc1" presStyleIdx="0" presStyleCnt="3">
        <dgm:presLayoutVars>
          <dgm:bulletEnabled val="1"/>
        </dgm:presLayoutVars>
      </dgm:prSet>
      <dgm:spPr/>
    </dgm:pt>
    <dgm:pt modelId="{2205FEA8-39F2-4E3D-826F-89CD2D4F91E1}" type="pres">
      <dgm:prSet presAssocID="{5F71A4CD-A917-4DC3-925B-C54B1E468EE6}" presName="spaceBetweenRectangles" presStyleCnt="0"/>
      <dgm:spPr/>
    </dgm:pt>
    <dgm:pt modelId="{48CB9AFA-7BAD-49AE-8E16-9473755A9DFD}" type="pres">
      <dgm:prSet presAssocID="{CF4A2E37-D9CD-4ED8-8634-5D2C7F3CE6EF}" presName="parentLin" presStyleCnt="0"/>
      <dgm:spPr/>
    </dgm:pt>
    <dgm:pt modelId="{982539D5-1B78-445B-AC1B-A6ACD1C2EBEA}" type="pres">
      <dgm:prSet presAssocID="{CF4A2E37-D9CD-4ED8-8634-5D2C7F3CE6E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CB7634F-47DD-4C3E-B703-D21AC4A99E55}" type="pres">
      <dgm:prSet presAssocID="{CF4A2E37-D9CD-4ED8-8634-5D2C7F3CE6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D576F9-B812-4874-B445-FE86B80B9E62}" type="pres">
      <dgm:prSet presAssocID="{CF4A2E37-D9CD-4ED8-8634-5D2C7F3CE6EF}" presName="negativeSpace" presStyleCnt="0"/>
      <dgm:spPr/>
    </dgm:pt>
    <dgm:pt modelId="{2353BF6C-B9EE-4164-ABA0-2B4F9681FA25}" type="pres">
      <dgm:prSet presAssocID="{CF4A2E37-D9CD-4ED8-8634-5D2C7F3CE6EF}" presName="childText" presStyleLbl="conFgAcc1" presStyleIdx="1" presStyleCnt="3">
        <dgm:presLayoutVars>
          <dgm:bulletEnabled val="1"/>
        </dgm:presLayoutVars>
      </dgm:prSet>
      <dgm:spPr/>
    </dgm:pt>
    <dgm:pt modelId="{AE2F1D9D-E343-4DC4-BD25-A174A217BA2A}" type="pres">
      <dgm:prSet presAssocID="{08CE5615-EA99-4EC6-B069-98EBB1E05981}" presName="spaceBetweenRectangles" presStyleCnt="0"/>
      <dgm:spPr/>
    </dgm:pt>
    <dgm:pt modelId="{3E447352-2885-4633-91C9-8635A3EA40A8}" type="pres">
      <dgm:prSet presAssocID="{C391F333-2A7E-4A1B-B22C-153BFAD5794A}" presName="parentLin" presStyleCnt="0"/>
      <dgm:spPr/>
    </dgm:pt>
    <dgm:pt modelId="{C5C6FF9A-F12D-4F2F-A73B-4049482EFB38}" type="pres">
      <dgm:prSet presAssocID="{C391F333-2A7E-4A1B-B22C-153BFAD5794A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FDB99830-1B04-495F-8E7B-B1EF2414B2DE}" type="pres">
      <dgm:prSet presAssocID="{C391F333-2A7E-4A1B-B22C-153BFAD579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69B4BB-A536-490D-A36F-A4ADEBFC6314}" type="pres">
      <dgm:prSet presAssocID="{C391F333-2A7E-4A1B-B22C-153BFAD5794A}" presName="negativeSpace" presStyleCnt="0"/>
      <dgm:spPr/>
    </dgm:pt>
    <dgm:pt modelId="{77867D27-5DFE-4DA4-86C9-45D7E6619D51}" type="pres">
      <dgm:prSet presAssocID="{C391F333-2A7E-4A1B-B22C-153BFAD579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62EF27-36E0-4EF5-B19F-E0D0C7E58B79}" srcId="{1F9D6761-A718-41C3-9684-03F5C63451F3}" destId="{C391F333-2A7E-4A1B-B22C-153BFAD5794A}" srcOrd="2" destOrd="0" parTransId="{08BD8823-A3B0-4BAB-95E5-2BA67C438490}" sibTransId="{E14FE75C-4883-4837-ABCE-33CBD933AE73}"/>
    <dgm:cxn modelId="{1E209AD1-A810-44EB-A939-73E9F73469D0}" type="presOf" srcId="{C391F333-2A7E-4A1B-B22C-153BFAD5794A}" destId="{C5C6FF9A-F12D-4F2F-A73B-4049482EFB38}" srcOrd="0" destOrd="0" presId="urn:microsoft.com/office/officeart/2005/8/layout/list1"/>
    <dgm:cxn modelId="{05496502-A61C-4C08-A47E-56EEF9AEEB39}" srcId="{1F9D6761-A718-41C3-9684-03F5C63451F3}" destId="{CF4A2E37-D9CD-4ED8-8634-5D2C7F3CE6EF}" srcOrd="1" destOrd="0" parTransId="{4162CDEC-E377-4B8E-B2F3-D2506C7FD325}" sibTransId="{08CE5615-EA99-4EC6-B069-98EBB1E05981}"/>
    <dgm:cxn modelId="{9D83DB3D-904C-4FE5-883C-AA340DA45180}" type="presOf" srcId="{C391F333-2A7E-4A1B-B22C-153BFAD5794A}" destId="{FDB99830-1B04-495F-8E7B-B1EF2414B2DE}" srcOrd="1" destOrd="0" presId="urn:microsoft.com/office/officeart/2005/8/layout/list1"/>
    <dgm:cxn modelId="{31DC0634-E4C1-4C23-904A-660E63FF00C7}" type="presOf" srcId="{2F0171DC-0A7B-458D-9FA2-54922263FBA1}" destId="{84A47292-68E7-41C8-915A-82687493C447}" srcOrd="1" destOrd="0" presId="urn:microsoft.com/office/officeart/2005/8/layout/list1"/>
    <dgm:cxn modelId="{2B8BFADC-D069-4C75-BB3B-0FF10D6985E6}" type="presOf" srcId="{CF4A2E37-D9CD-4ED8-8634-5D2C7F3CE6EF}" destId="{1CB7634F-47DD-4C3E-B703-D21AC4A99E55}" srcOrd="1" destOrd="0" presId="urn:microsoft.com/office/officeart/2005/8/layout/list1"/>
    <dgm:cxn modelId="{AB829E73-7C1A-40A9-AEC8-8371315CC03C}" srcId="{1F9D6761-A718-41C3-9684-03F5C63451F3}" destId="{2F0171DC-0A7B-458D-9FA2-54922263FBA1}" srcOrd="0" destOrd="0" parTransId="{98760EC8-8822-4070-9E1E-38196A2FCD4F}" sibTransId="{5F71A4CD-A917-4DC3-925B-C54B1E468EE6}"/>
    <dgm:cxn modelId="{7DC4C753-224C-401B-B0E2-FD098BDC94FB}" type="presOf" srcId="{1F9D6761-A718-41C3-9684-03F5C63451F3}" destId="{37D0030D-68B8-4ADC-AE2F-FCDA907AA6A8}" srcOrd="0" destOrd="0" presId="urn:microsoft.com/office/officeart/2005/8/layout/list1"/>
    <dgm:cxn modelId="{36B7DCAA-EA8B-4179-AFA8-5C94E94CF9FC}" type="presOf" srcId="{CF4A2E37-D9CD-4ED8-8634-5D2C7F3CE6EF}" destId="{982539D5-1B78-445B-AC1B-A6ACD1C2EBEA}" srcOrd="0" destOrd="0" presId="urn:microsoft.com/office/officeart/2005/8/layout/list1"/>
    <dgm:cxn modelId="{07665FB5-254A-4768-AD2A-44BE31C35403}" type="presOf" srcId="{2F0171DC-0A7B-458D-9FA2-54922263FBA1}" destId="{FFF8C07F-4070-4E76-81D8-2FC8B71CF770}" srcOrd="0" destOrd="0" presId="urn:microsoft.com/office/officeart/2005/8/layout/list1"/>
    <dgm:cxn modelId="{D5DF94E7-DBCF-4896-96C0-2D490F81F41B}" type="presParOf" srcId="{37D0030D-68B8-4ADC-AE2F-FCDA907AA6A8}" destId="{396167D6-486D-45E0-B6CA-AB9D75AFD5C6}" srcOrd="0" destOrd="0" presId="urn:microsoft.com/office/officeart/2005/8/layout/list1"/>
    <dgm:cxn modelId="{A2012004-DD6F-4770-8D72-B3C956367CFC}" type="presParOf" srcId="{396167D6-486D-45E0-B6CA-AB9D75AFD5C6}" destId="{FFF8C07F-4070-4E76-81D8-2FC8B71CF770}" srcOrd="0" destOrd="0" presId="urn:microsoft.com/office/officeart/2005/8/layout/list1"/>
    <dgm:cxn modelId="{F424B018-1CDB-41AB-9456-784110DC0988}" type="presParOf" srcId="{396167D6-486D-45E0-B6CA-AB9D75AFD5C6}" destId="{84A47292-68E7-41C8-915A-82687493C447}" srcOrd="1" destOrd="0" presId="urn:microsoft.com/office/officeart/2005/8/layout/list1"/>
    <dgm:cxn modelId="{248E1131-E445-4502-A96F-68C6D137E69E}" type="presParOf" srcId="{37D0030D-68B8-4ADC-AE2F-FCDA907AA6A8}" destId="{DE8C96D6-B04B-4549-BA23-8E6234E1F769}" srcOrd="1" destOrd="0" presId="urn:microsoft.com/office/officeart/2005/8/layout/list1"/>
    <dgm:cxn modelId="{236086D3-CCCA-4030-AF4B-08ACC6F10489}" type="presParOf" srcId="{37D0030D-68B8-4ADC-AE2F-FCDA907AA6A8}" destId="{2E835C85-12B5-417E-989E-6CF527880C95}" srcOrd="2" destOrd="0" presId="urn:microsoft.com/office/officeart/2005/8/layout/list1"/>
    <dgm:cxn modelId="{B6F2E012-2BE2-4955-AEAD-8CE921A34D37}" type="presParOf" srcId="{37D0030D-68B8-4ADC-AE2F-FCDA907AA6A8}" destId="{2205FEA8-39F2-4E3D-826F-89CD2D4F91E1}" srcOrd="3" destOrd="0" presId="urn:microsoft.com/office/officeart/2005/8/layout/list1"/>
    <dgm:cxn modelId="{7A1FB745-9D3A-464E-88E6-F755832F93BE}" type="presParOf" srcId="{37D0030D-68B8-4ADC-AE2F-FCDA907AA6A8}" destId="{48CB9AFA-7BAD-49AE-8E16-9473755A9DFD}" srcOrd="4" destOrd="0" presId="urn:microsoft.com/office/officeart/2005/8/layout/list1"/>
    <dgm:cxn modelId="{CE012DC7-4F79-41B7-BF1A-D1AF22985557}" type="presParOf" srcId="{48CB9AFA-7BAD-49AE-8E16-9473755A9DFD}" destId="{982539D5-1B78-445B-AC1B-A6ACD1C2EBEA}" srcOrd="0" destOrd="0" presId="urn:microsoft.com/office/officeart/2005/8/layout/list1"/>
    <dgm:cxn modelId="{B7070E0A-6793-41C7-BBFE-CB692A74D0CE}" type="presParOf" srcId="{48CB9AFA-7BAD-49AE-8E16-9473755A9DFD}" destId="{1CB7634F-47DD-4C3E-B703-D21AC4A99E55}" srcOrd="1" destOrd="0" presId="urn:microsoft.com/office/officeart/2005/8/layout/list1"/>
    <dgm:cxn modelId="{E5A7A921-3B18-4023-BA6C-5AE6E036879B}" type="presParOf" srcId="{37D0030D-68B8-4ADC-AE2F-FCDA907AA6A8}" destId="{CFD576F9-B812-4874-B445-FE86B80B9E62}" srcOrd="5" destOrd="0" presId="urn:microsoft.com/office/officeart/2005/8/layout/list1"/>
    <dgm:cxn modelId="{199793FA-EA49-4B69-A7BE-6487CCCF63F4}" type="presParOf" srcId="{37D0030D-68B8-4ADC-AE2F-FCDA907AA6A8}" destId="{2353BF6C-B9EE-4164-ABA0-2B4F9681FA25}" srcOrd="6" destOrd="0" presId="urn:microsoft.com/office/officeart/2005/8/layout/list1"/>
    <dgm:cxn modelId="{15602A2D-1A58-4A65-B204-92E3A1F47AEE}" type="presParOf" srcId="{37D0030D-68B8-4ADC-AE2F-FCDA907AA6A8}" destId="{AE2F1D9D-E343-4DC4-BD25-A174A217BA2A}" srcOrd="7" destOrd="0" presId="urn:microsoft.com/office/officeart/2005/8/layout/list1"/>
    <dgm:cxn modelId="{BAEB0998-7D99-4E5D-99DC-DC8B53C43022}" type="presParOf" srcId="{37D0030D-68B8-4ADC-AE2F-FCDA907AA6A8}" destId="{3E447352-2885-4633-91C9-8635A3EA40A8}" srcOrd="8" destOrd="0" presId="urn:microsoft.com/office/officeart/2005/8/layout/list1"/>
    <dgm:cxn modelId="{FDC48DB1-7393-461B-93C5-5DC2C9A48330}" type="presParOf" srcId="{3E447352-2885-4633-91C9-8635A3EA40A8}" destId="{C5C6FF9A-F12D-4F2F-A73B-4049482EFB38}" srcOrd="0" destOrd="0" presId="urn:microsoft.com/office/officeart/2005/8/layout/list1"/>
    <dgm:cxn modelId="{B88458F2-FB47-4AFA-B049-433BE5A27A97}" type="presParOf" srcId="{3E447352-2885-4633-91C9-8635A3EA40A8}" destId="{FDB99830-1B04-495F-8E7B-B1EF2414B2DE}" srcOrd="1" destOrd="0" presId="urn:microsoft.com/office/officeart/2005/8/layout/list1"/>
    <dgm:cxn modelId="{AC2B80FB-C6E2-448A-81E4-AF61B8D84423}" type="presParOf" srcId="{37D0030D-68B8-4ADC-AE2F-FCDA907AA6A8}" destId="{0E69B4BB-A536-490D-A36F-A4ADEBFC6314}" srcOrd="9" destOrd="0" presId="urn:microsoft.com/office/officeart/2005/8/layout/list1"/>
    <dgm:cxn modelId="{2F10A731-5ABD-4FD9-9895-D94217A443D3}" type="presParOf" srcId="{37D0030D-68B8-4ADC-AE2F-FCDA907AA6A8}" destId="{77867D27-5DFE-4DA4-86C9-45D7E6619D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481870-AFC5-4F69-B10E-3E5EED9AFBD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0949E4F-3F17-4E03-9767-4FF8335453E8}">
      <dgm:prSet phldrT="[Text]"/>
      <dgm:spPr/>
      <dgm:t>
        <a:bodyPr/>
        <a:lstStyle/>
        <a:p>
          <a:r>
            <a:rPr lang="en-IN" dirty="0" smtClean="0"/>
            <a:t>Bio-renewable materials as carbon sink</a:t>
          </a:r>
          <a:endParaRPr lang="en-IN" dirty="0"/>
        </a:p>
      </dgm:t>
    </dgm:pt>
    <dgm:pt modelId="{EFE518DB-2F31-4699-8D05-2781906D4AD1}" type="parTrans" cxnId="{E28BAB02-EF8D-4E75-B484-6BB4E4947F68}">
      <dgm:prSet/>
      <dgm:spPr/>
      <dgm:t>
        <a:bodyPr/>
        <a:lstStyle/>
        <a:p>
          <a:endParaRPr lang="en-IN"/>
        </a:p>
      </dgm:t>
    </dgm:pt>
    <dgm:pt modelId="{CBB37C99-69DE-4D80-AE93-4D87659FC98F}" type="sibTrans" cxnId="{E28BAB02-EF8D-4E75-B484-6BB4E4947F68}">
      <dgm:prSet/>
      <dgm:spPr/>
      <dgm:t>
        <a:bodyPr/>
        <a:lstStyle/>
        <a:p>
          <a:endParaRPr lang="en-IN"/>
        </a:p>
      </dgm:t>
    </dgm:pt>
    <dgm:pt modelId="{99B27ED4-0C25-4929-9FF6-6A8D3AAF9DF2}">
      <dgm:prSet phldrT="[Text]"/>
      <dgm:spPr/>
      <dgm:t>
        <a:bodyPr/>
        <a:lstStyle/>
        <a:p>
          <a:r>
            <a:rPr lang="en-IN" dirty="0" smtClean="0"/>
            <a:t>Phase-change materials</a:t>
          </a:r>
          <a:endParaRPr lang="en-IN" dirty="0"/>
        </a:p>
      </dgm:t>
    </dgm:pt>
    <dgm:pt modelId="{55484437-CF05-4243-A010-36CBEDCB7524}" type="parTrans" cxnId="{9F753EB5-1CCF-4C17-B1A1-E2B61EE08B08}">
      <dgm:prSet/>
      <dgm:spPr/>
      <dgm:t>
        <a:bodyPr/>
        <a:lstStyle/>
        <a:p>
          <a:endParaRPr lang="en-IN"/>
        </a:p>
      </dgm:t>
    </dgm:pt>
    <dgm:pt modelId="{A5477069-8EFE-4555-AB03-19DFAA41979D}" type="sibTrans" cxnId="{9F753EB5-1CCF-4C17-B1A1-E2B61EE08B08}">
      <dgm:prSet/>
      <dgm:spPr/>
      <dgm:t>
        <a:bodyPr/>
        <a:lstStyle/>
        <a:p>
          <a:endParaRPr lang="en-IN"/>
        </a:p>
      </dgm:t>
    </dgm:pt>
    <dgm:pt modelId="{595BD2D7-0A76-47FD-9EBB-0902A451ADA5}">
      <dgm:prSet phldrT="[Text]"/>
      <dgm:spPr/>
      <dgm:t>
        <a:bodyPr/>
        <a:lstStyle/>
        <a:p>
          <a:r>
            <a:rPr lang="en-IN" dirty="0" smtClean="0"/>
            <a:t>Green roofing &amp; repair materials</a:t>
          </a:r>
          <a:endParaRPr lang="en-IN" dirty="0"/>
        </a:p>
      </dgm:t>
    </dgm:pt>
    <dgm:pt modelId="{A20D1726-D465-4AC7-9A55-D48E752EE638}" type="parTrans" cxnId="{B1B94A23-CC71-4A06-99E4-AED89352EE61}">
      <dgm:prSet/>
      <dgm:spPr/>
      <dgm:t>
        <a:bodyPr/>
        <a:lstStyle/>
        <a:p>
          <a:endParaRPr lang="en-IN"/>
        </a:p>
      </dgm:t>
    </dgm:pt>
    <dgm:pt modelId="{5930E513-EEB3-482C-81ED-FFEBD71753EB}" type="sibTrans" cxnId="{B1B94A23-CC71-4A06-99E4-AED89352EE61}">
      <dgm:prSet/>
      <dgm:spPr/>
      <dgm:t>
        <a:bodyPr/>
        <a:lstStyle/>
        <a:p>
          <a:endParaRPr lang="en-IN"/>
        </a:p>
      </dgm:t>
    </dgm:pt>
    <dgm:pt modelId="{FF5207DE-2AA9-498E-B48A-FF9EBF21DC35}" type="pres">
      <dgm:prSet presAssocID="{BC481870-AFC5-4F69-B10E-3E5EED9AFBD5}" presName="compositeShape" presStyleCnt="0">
        <dgm:presLayoutVars>
          <dgm:chMax val="7"/>
          <dgm:dir/>
          <dgm:resizeHandles val="exact"/>
        </dgm:presLayoutVars>
      </dgm:prSet>
      <dgm:spPr/>
    </dgm:pt>
    <dgm:pt modelId="{1139D0B9-72B8-42F2-8AAA-E8EF60731FE3}" type="pres">
      <dgm:prSet presAssocID="{BC481870-AFC5-4F69-B10E-3E5EED9AFBD5}" presName="wedge1" presStyleLbl="node1" presStyleIdx="0" presStyleCnt="3"/>
      <dgm:spPr/>
      <dgm:t>
        <a:bodyPr/>
        <a:lstStyle/>
        <a:p>
          <a:endParaRPr lang="en-IN"/>
        </a:p>
      </dgm:t>
    </dgm:pt>
    <dgm:pt modelId="{A679E9D2-452C-4B32-A373-BE6C5E809B43}" type="pres">
      <dgm:prSet presAssocID="{BC481870-AFC5-4F69-B10E-3E5EED9AFBD5}" presName="dummy1a" presStyleCnt="0"/>
      <dgm:spPr/>
    </dgm:pt>
    <dgm:pt modelId="{90E0B52C-3989-4F41-B452-B59BED713B7D}" type="pres">
      <dgm:prSet presAssocID="{BC481870-AFC5-4F69-B10E-3E5EED9AFBD5}" presName="dummy1b" presStyleCnt="0"/>
      <dgm:spPr/>
    </dgm:pt>
    <dgm:pt modelId="{B78B39E5-4470-4C6A-AF62-5C8FDA66BEDA}" type="pres">
      <dgm:prSet presAssocID="{BC481870-AFC5-4F69-B10E-3E5EED9AFBD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584458-80C0-4B02-A43C-1372916F4051}" type="pres">
      <dgm:prSet presAssocID="{BC481870-AFC5-4F69-B10E-3E5EED9AFBD5}" presName="wedge2" presStyleLbl="node1" presStyleIdx="1" presStyleCnt="3"/>
      <dgm:spPr/>
      <dgm:t>
        <a:bodyPr/>
        <a:lstStyle/>
        <a:p>
          <a:endParaRPr lang="en-IN"/>
        </a:p>
      </dgm:t>
    </dgm:pt>
    <dgm:pt modelId="{E0AA853E-5EC6-4468-8623-EC8DFD1494CE}" type="pres">
      <dgm:prSet presAssocID="{BC481870-AFC5-4F69-B10E-3E5EED9AFBD5}" presName="dummy2a" presStyleCnt="0"/>
      <dgm:spPr/>
    </dgm:pt>
    <dgm:pt modelId="{4FDEA50B-C944-4140-A805-87182B594149}" type="pres">
      <dgm:prSet presAssocID="{BC481870-AFC5-4F69-B10E-3E5EED9AFBD5}" presName="dummy2b" presStyleCnt="0"/>
      <dgm:spPr/>
    </dgm:pt>
    <dgm:pt modelId="{C93A0D70-D4D0-4D70-8209-BAB02B6FC934}" type="pres">
      <dgm:prSet presAssocID="{BC481870-AFC5-4F69-B10E-3E5EED9AFBD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F33776-DE17-408D-BD68-70012DFBEACB}" type="pres">
      <dgm:prSet presAssocID="{BC481870-AFC5-4F69-B10E-3E5EED9AFBD5}" presName="wedge3" presStyleLbl="node1" presStyleIdx="2" presStyleCnt="3"/>
      <dgm:spPr/>
      <dgm:t>
        <a:bodyPr/>
        <a:lstStyle/>
        <a:p>
          <a:endParaRPr lang="en-IN"/>
        </a:p>
      </dgm:t>
    </dgm:pt>
    <dgm:pt modelId="{71C22123-CC72-4342-9AA9-6921DCB03162}" type="pres">
      <dgm:prSet presAssocID="{BC481870-AFC5-4F69-B10E-3E5EED9AFBD5}" presName="dummy3a" presStyleCnt="0"/>
      <dgm:spPr/>
    </dgm:pt>
    <dgm:pt modelId="{E070C971-1733-419D-9AEE-D105AFAE4FF4}" type="pres">
      <dgm:prSet presAssocID="{BC481870-AFC5-4F69-B10E-3E5EED9AFBD5}" presName="dummy3b" presStyleCnt="0"/>
      <dgm:spPr/>
    </dgm:pt>
    <dgm:pt modelId="{4BFB008E-039C-418B-84EE-EFB35BA2D9E1}" type="pres">
      <dgm:prSet presAssocID="{BC481870-AFC5-4F69-B10E-3E5EED9AFBD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FDE02D-57B5-4867-B4ED-3D5DC7B9D687}" type="pres">
      <dgm:prSet presAssocID="{CBB37C99-69DE-4D80-AE93-4D87659FC98F}" presName="arrowWedge1" presStyleLbl="fgSibTrans2D1" presStyleIdx="0" presStyleCnt="3"/>
      <dgm:spPr/>
    </dgm:pt>
    <dgm:pt modelId="{AC2A3C1A-3A6F-4439-82E3-2F5421ABCC26}" type="pres">
      <dgm:prSet presAssocID="{A5477069-8EFE-4555-AB03-19DFAA41979D}" presName="arrowWedge2" presStyleLbl="fgSibTrans2D1" presStyleIdx="1" presStyleCnt="3"/>
      <dgm:spPr/>
    </dgm:pt>
    <dgm:pt modelId="{C0568756-9B57-429D-BCA7-DB62F295A097}" type="pres">
      <dgm:prSet presAssocID="{5930E513-EEB3-482C-81ED-FFEBD71753EB}" presName="arrowWedge3" presStyleLbl="fgSibTrans2D1" presStyleIdx="2" presStyleCnt="3"/>
      <dgm:spPr/>
    </dgm:pt>
  </dgm:ptLst>
  <dgm:cxnLst>
    <dgm:cxn modelId="{7EB6A3F8-D74A-4E70-9D15-8BC157B4D55F}" type="presOf" srcId="{99B27ED4-0C25-4929-9FF6-6A8D3AAF9DF2}" destId="{C93A0D70-D4D0-4D70-8209-BAB02B6FC934}" srcOrd="1" destOrd="0" presId="urn:microsoft.com/office/officeart/2005/8/layout/cycle8"/>
    <dgm:cxn modelId="{0B5FA18E-6794-473C-A8ED-C6ED8534DB1E}" type="presOf" srcId="{A0949E4F-3F17-4E03-9767-4FF8335453E8}" destId="{1139D0B9-72B8-42F2-8AAA-E8EF60731FE3}" srcOrd="0" destOrd="0" presId="urn:microsoft.com/office/officeart/2005/8/layout/cycle8"/>
    <dgm:cxn modelId="{EE358192-435B-4D37-AA4A-A0909E39DEFF}" type="presOf" srcId="{595BD2D7-0A76-47FD-9EBB-0902A451ADA5}" destId="{C7F33776-DE17-408D-BD68-70012DFBEACB}" srcOrd="0" destOrd="0" presId="urn:microsoft.com/office/officeart/2005/8/layout/cycle8"/>
    <dgm:cxn modelId="{B1B94A23-CC71-4A06-99E4-AED89352EE61}" srcId="{BC481870-AFC5-4F69-B10E-3E5EED9AFBD5}" destId="{595BD2D7-0A76-47FD-9EBB-0902A451ADA5}" srcOrd="2" destOrd="0" parTransId="{A20D1726-D465-4AC7-9A55-D48E752EE638}" sibTransId="{5930E513-EEB3-482C-81ED-FFEBD71753EB}"/>
    <dgm:cxn modelId="{5A55718B-F791-4E1B-A917-1180FBC66495}" type="presOf" srcId="{BC481870-AFC5-4F69-B10E-3E5EED9AFBD5}" destId="{FF5207DE-2AA9-498E-B48A-FF9EBF21DC35}" srcOrd="0" destOrd="0" presId="urn:microsoft.com/office/officeart/2005/8/layout/cycle8"/>
    <dgm:cxn modelId="{9F753EB5-1CCF-4C17-B1A1-E2B61EE08B08}" srcId="{BC481870-AFC5-4F69-B10E-3E5EED9AFBD5}" destId="{99B27ED4-0C25-4929-9FF6-6A8D3AAF9DF2}" srcOrd="1" destOrd="0" parTransId="{55484437-CF05-4243-A010-36CBEDCB7524}" sibTransId="{A5477069-8EFE-4555-AB03-19DFAA41979D}"/>
    <dgm:cxn modelId="{E28BAB02-EF8D-4E75-B484-6BB4E4947F68}" srcId="{BC481870-AFC5-4F69-B10E-3E5EED9AFBD5}" destId="{A0949E4F-3F17-4E03-9767-4FF8335453E8}" srcOrd="0" destOrd="0" parTransId="{EFE518DB-2F31-4699-8D05-2781906D4AD1}" sibTransId="{CBB37C99-69DE-4D80-AE93-4D87659FC98F}"/>
    <dgm:cxn modelId="{5962AA0A-F1CA-40B5-97BD-90EBE55E1F7E}" type="presOf" srcId="{A0949E4F-3F17-4E03-9767-4FF8335453E8}" destId="{B78B39E5-4470-4C6A-AF62-5C8FDA66BEDA}" srcOrd="1" destOrd="0" presId="urn:microsoft.com/office/officeart/2005/8/layout/cycle8"/>
    <dgm:cxn modelId="{B6EB0E52-889F-41C4-88F2-B0784FF4E204}" type="presOf" srcId="{595BD2D7-0A76-47FD-9EBB-0902A451ADA5}" destId="{4BFB008E-039C-418B-84EE-EFB35BA2D9E1}" srcOrd="1" destOrd="0" presId="urn:microsoft.com/office/officeart/2005/8/layout/cycle8"/>
    <dgm:cxn modelId="{4A097744-B005-42D7-B2F4-2DB2B4FF3AE3}" type="presOf" srcId="{99B27ED4-0C25-4929-9FF6-6A8D3AAF9DF2}" destId="{E2584458-80C0-4B02-A43C-1372916F4051}" srcOrd="0" destOrd="0" presId="urn:microsoft.com/office/officeart/2005/8/layout/cycle8"/>
    <dgm:cxn modelId="{FD9953A0-6095-4516-825D-77D6CC0C898F}" type="presParOf" srcId="{FF5207DE-2AA9-498E-B48A-FF9EBF21DC35}" destId="{1139D0B9-72B8-42F2-8AAA-E8EF60731FE3}" srcOrd="0" destOrd="0" presId="urn:microsoft.com/office/officeart/2005/8/layout/cycle8"/>
    <dgm:cxn modelId="{67B9FFD5-20A6-4584-AA5A-49E231A2818A}" type="presParOf" srcId="{FF5207DE-2AA9-498E-B48A-FF9EBF21DC35}" destId="{A679E9D2-452C-4B32-A373-BE6C5E809B43}" srcOrd="1" destOrd="0" presId="urn:microsoft.com/office/officeart/2005/8/layout/cycle8"/>
    <dgm:cxn modelId="{EA0DA728-A1E4-469F-BFD1-F38D9E47EC3F}" type="presParOf" srcId="{FF5207DE-2AA9-498E-B48A-FF9EBF21DC35}" destId="{90E0B52C-3989-4F41-B452-B59BED713B7D}" srcOrd="2" destOrd="0" presId="urn:microsoft.com/office/officeart/2005/8/layout/cycle8"/>
    <dgm:cxn modelId="{AB5FCF60-EBDA-4163-886A-7C1B769B3D47}" type="presParOf" srcId="{FF5207DE-2AA9-498E-B48A-FF9EBF21DC35}" destId="{B78B39E5-4470-4C6A-AF62-5C8FDA66BEDA}" srcOrd="3" destOrd="0" presId="urn:microsoft.com/office/officeart/2005/8/layout/cycle8"/>
    <dgm:cxn modelId="{FD8B987D-F621-40B8-8497-9FAD639DB925}" type="presParOf" srcId="{FF5207DE-2AA9-498E-B48A-FF9EBF21DC35}" destId="{E2584458-80C0-4B02-A43C-1372916F4051}" srcOrd="4" destOrd="0" presId="urn:microsoft.com/office/officeart/2005/8/layout/cycle8"/>
    <dgm:cxn modelId="{136079FF-3D45-4A33-B543-165B162611D5}" type="presParOf" srcId="{FF5207DE-2AA9-498E-B48A-FF9EBF21DC35}" destId="{E0AA853E-5EC6-4468-8623-EC8DFD1494CE}" srcOrd="5" destOrd="0" presId="urn:microsoft.com/office/officeart/2005/8/layout/cycle8"/>
    <dgm:cxn modelId="{35736387-3FE4-4455-A2A4-D6BEF1F717B4}" type="presParOf" srcId="{FF5207DE-2AA9-498E-B48A-FF9EBF21DC35}" destId="{4FDEA50B-C944-4140-A805-87182B594149}" srcOrd="6" destOrd="0" presId="urn:microsoft.com/office/officeart/2005/8/layout/cycle8"/>
    <dgm:cxn modelId="{260EAD69-E93F-44A0-9843-939ED0B4C00D}" type="presParOf" srcId="{FF5207DE-2AA9-498E-B48A-FF9EBF21DC35}" destId="{C93A0D70-D4D0-4D70-8209-BAB02B6FC934}" srcOrd="7" destOrd="0" presId="urn:microsoft.com/office/officeart/2005/8/layout/cycle8"/>
    <dgm:cxn modelId="{F9786A86-51B4-42C7-BBD1-3BD0393D4E69}" type="presParOf" srcId="{FF5207DE-2AA9-498E-B48A-FF9EBF21DC35}" destId="{C7F33776-DE17-408D-BD68-70012DFBEACB}" srcOrd="8" destOrd="0" presId="urn:microsoft.com/office/officeart/2005/8/layout/cycle8"/>
    <dgm:cxn modelId="{6EFA8F61-5104-4C1E-A68E-BB931B9C7EBA}" type="presParOf" srcId="{FF5207DE-2AA9-498E-B48A-FF9EBF21DC35}" destId="{71C22123-CC72-4342-9AA9-6921DCB03162}" srcOrd="9" destOrd="0" presId="urn:microsoft.com/office/officeart/2005/8/layout/cycle8"/>
    <dgm:cxn modelId="{FB4C8591-E392-4A2B-820D-FF6F1F5E7A71}" type="presParOf" srcId="{FF5207DE-2AA9-498E-B48A-FF9EBF21DC35}" destId="{E070C971-1733-419D-9AEE-D105AFAE4FF4}" srcOrd="10" destOrd="0" presId="urn:microsoft.com/office/officeart/2005/8/layout/cycle8"/>
    <dgm:cxn modelId="{F5087338-4378-4453-8D07-0784CBBE71E4}" type="presParOf" srcId="{FF5207DE-2AA9-498E-B48A-FF9EBF21DC35}" destId="{4BFB008E-039C-418B-84EE-EFB35BA2D9E1}" srcOrd="11" destOrd="0" presId="urn:microsoft.com/office/officeart/2005/8/layout/cycle8"/>
    <dgm:cxn modelId="{36EA2A9A-F5E6-4C8B-AECC-96E4CC1D4ACA}" type="presParOf" srcId="{FF5207DE-2AA9-498E-B48A-FF9EBF21DC35}" destId="{2CFDE02D-57B5-4867-B4ED-3D5DC7B9D687}" srcOrd="12" destOrd="0" presId="urn:microsoft.com/office/officeart/2005/8/layout/cycle8"/>
    <dgm:cxn modelId="{F5F66B4D-3916-411B-9277-D1347247B913}" type="presParOf" srcId="{FF5207DE-2AA9-498E-B48A-FF9EBF21DC35}" destId="{AC2A3C1A-3A6F-4439-82E3-2F5421ABCC26}" srcOrd="13" destOrd="0" presId="urn:microsoft.com/office/officeart/2005/8/layout/cycle8"/>
    <dgm:cxn modelId="{F5EB49BD-4EE1-4E3F-A73F-5D54076E324A}" type="presParOf" srcId="{FF5207DE-2AA9-498E-B48A-FF9EBF21DC35}" destId="{C0568756-9B57-429D-BCA7-DB62F295A09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F3F4-B582-4330-8668-CCB91716AC82}">
      <dsp:nvSpPr>
        <dsp:cNvPr id="0" name=""/>
        <dsp:cNvSpPr/>
      </dsp:nvSpPr>
      <dsp:spPr>
        <a:xfrm>
          <a:off x="3862170" y="1331643"/>
          <a:ext cx="252629" cy="1106756"/>
        </a:xfrm>
        <a:custGeom>
          <a:avLst/>
          <a:gdLst/>
          <a:ahLst/>
          <a:cxnLst/>
          <a:rect l="0" t="0" r="0" b="0"/>
          <a:pathLst>
            <a:path>
              <a:moveTo>
                <a:pt x="252629" y="0"/>
              </a:moveTo>
              <a:lnTo>
                <a:pt x="252629" y="1106756"/>
              </a:lnTo>
              <a:lnTo>
                <a:pt x="0" y="110675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0B76B-D1AF-4FB6-B251-A643C3B30F47}">
      <dsp:nvSpPr>
        <dsp:cNvPr id="0" name=""/>
        <dsp:cNvSpPr/>
      </dsp:nvSpPr>
      <dsp:spPr>
        <a:xfrm>
          <a:off x="4114799" y="1331643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884"/>
              </a:lnTo>
              <a:lnTo>
                <a:pt x="2911251" y="1960884"/>
              </a:lnTo>
              <a:lnTo>
                <a:pt x="2911251" y="221351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8C7AB-1560-47CC-BED4-1189962EF58B}">
      <dsp:nvSpPr>
        <dsp:cNvPr id="0" name=""/>
        <dsp:cNvSpPr/>
      </dsp:nvSpPr>
      <dsp:spPr>
        <a:xfrm>
          <a:off x="4069079" y="1331643"/>
          <a:ext cx="91440" cy="2213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351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8019B-B931-4456-83C5-DAC44CA09A4B}">
      <dsp:nvSpPr>
        <dsp:cNvPr id="0" name=""/>
        <dsp:cNvSpPr/>
      </dsp:nvSpPr>
      <dsp:spPr>
        <a:xfrm>
          <a:off x="1203548" y="1331643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1960884"/>
              </a:lnTo>
              <a:lnTo>
                <a:pt x="0" y="1960884"/>
              </a:lnTo>
              <a:lnTo>
                <a:pt x="0" y="221351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990FB-69A5-4759-BF01-0F1A739E30A0}">
      <dsp:nvSpPr>
        <dsp:cNvPr id="0" name=""/>
        <dsp:cNvSpPr/>
      </dsp:nvSpPr>
      <dsp:spPr>
        <a:xfrm>
          <a:off x="2911803" y="128647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Cement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4.5 BT</a:t>
          </a:r>
          <a:endParaRPr lang="en-IN" sz="2600" kern="1200" dirty="0"/>
        </a:p>
      </dsp:txBody>
      <dsp:txXfrm>
        <a:off x="2911803" y="128647"/>
        <a:ext cx="2405992" cy="1202996"/>
      </dsp:txXfrm>
    </dsp:sp>
    <dsp:sp modelId="{69962779-B97A-4340-9B97-15107F4F062C}">
      <dsp:nvSpPr>
        <dsp:cNvPr id="0" name=""/>
        <dsp:cNvSpPr/>
      </dsp:nvSpPr>
      <dsp:spPr>
        <a:xfrm>
          <a:off x="552" y="354515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Concrete without metal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14 BT</a:t>
          </a:r>
          <a:endParaRPr lang="en-IN" sz="2600" kern="1200" dirty="0"/>
        </a:p>
      </dsp:txBody>
      <dsp:txXfrm>
        <a:off x="552" y="3545156"/>
        <a:ext cx="2405992" cy="1202996"/>
      </dsp:txXfrm>
    </dsp:sp>
    <dsp:sp modelId="{2EAEDAD5-1EC9-4505-A0F3-A052114D1750}">
      <dsp:nvSpPr>
        <dsp:cNvPr id="0" name=""/>
        <dsp:cNvSpPr/>
      </dsp:nvSpPr>
      <dsp:spPr>
        <a:xfrm>
          <a:off x="2911803" y="354515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RCC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6 BT</a:t>
          </a:r>
          <a:endParaRPr lang="en-IN" sz="2600" kern="1200" dirty="0"/>
        </a:p>
      </dsp:txBody>
      <dsp:txXfrm>
        <a:off x="2911803" y="3545156"/>
        <a:ext cx="2405992" cy="1202996"/>
      </dsp:txXfrm>
    </dsp:sp>
    <dsp:sp modelId="{00EC84A4-9A0E-4C95-87FE-4B04EFE30354}">
      <dsp:nvSpPr>
        <dsp:cNvPr id="0" name=""/>
        <dsp:cNvSpPr/>
      </dsp:nvSpPr>
      <dsp:spPr>
        <a:xfrm>
          <a:off x="5823054" y="354515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All others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12 BT</a:t>
          </a:r>
          <a:endParaRPr lang="en-IN" sz="2600" kern="1200" dirty="0"/>
        </a:p>
      </dsp:txBody>
      <dsp:txXfrm>
        <a:off x="5823054" y="3545156"/>
        <a:ext cx="2405992" cy="1202996"/>
      </dsp:txXfrm>
    </dsp:sp>
    <dsp:sp modelId="{47AF4925-02BA-4E14-976D-1489C7E6855B}">
      <dsp:nvSpPr>
        <dsp:cNvPr id="0" name=""/>
        <dsp:cNvSpPr/>
      </dsp:nvSpPr>
      <dsp:spPr>
        <a:xfrm>
          <a:off x="1456178" y="183690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BUILDING MATERIALS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30 BT</a:t>
          </a:r>
          <a:endParaRPr lang="en-IN" sz="2600" kern="1200" dirty="0"/>
        </a:p>
      </dsp:txBody>
      <dsp:txXfrm>
        <a:off x="1456178" y="1836901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E074-E52A-4FBD-A6DB-B28A00D37D21}">
      <dsp:nvSpPr>
        <dsp:cNvPr id="0" name=""/>
        <dsp:cNvSpPr/>
      </dsp:nvSpPr>
      <dsp:spPr>
        <a:xfrm rot="16200000">
          <a:off x="838199" y="-838199"/>
          <a:ext cx="24384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Use cement with low clinker factor</a:t>
          </a:r>
          <a:endParaRPr lang="en-IN" sz="2900" kern="1200" dirty="0"/>
        </a:p>
      </dsp:txBody>
      <dsp:txXfrm rot="5400000">
        <a:off x="-1" y="1"/>
        <a:ext cx="4114800" cy="1828800"/>
      </dsp:txXfrm>
    </dsp:sp>
    <dsp:sp modelId="{33481604-EAD8-41DB-B1A2-C6806C21FC79}">
      <dsp:nvSpPr>
        <dsp:cNvPr id="0" name=""/>
        <dsp:cNvSpPr/>
      </dsp:nvSpPr>
      <dsp:spPr>
        <a:xfrm>
          <a:off x="4114800" y="0"/>
          <a:ext cx="4114800" cy="243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Use less cement in making concrete</a:t>
          </a:r>
          <a:endParaRPr lang="en-IN" sz="2900" kern="1200" dirty="0"/>
        </a:p>
      </dsp:txBody>
      <dsp:txXfrm>
        <a:off x="4114800" y="0"/>
        <a:ext cx="4114800" cy="1828800"/>
      </dsp:txXfrm>
    </dsp:sp>
    <dsp:sp modelId="{09B51364-7416-4E52-A7DF-19EE6109B786}">
      <dsp:nvSpPr>
        <dsp:cNvPr id="0" name=""/>
        <dsp:cNvSpPr/>
      </dsp:nvSpPr>
      <dsp:spPr>
        <a:xfrm rot="10800000">
          <a:off x="0" y="2438400"/>
          <a:ext cx="4114800" cy="243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Use less concrete in construction</a:t>
          </a:r>
          <a:endParaRPr lang="en-IN" sz="2900" kern="1200" dirty="0"/>
        </a:p>
      </dsp:txBody>
      <dsp:txXfrm rot="10800000">
        <a:off x="0" y="3047999"/>
        <a:ext cx="4114800" cy="1828800"/>
      </dsp:txXfrm>
    </dsp:sp>
    <dsp:sp modelId="{AC0211CF-422E-42B1-BB9F-6334CEC8C332}">
      <dsp:nvSpPr>
        <dsp:cNvPr id="0" name=""/>
        <dsp:cNvSpPr/>
      </dsp:nvSpPr>
      <dsp:spPr>
        <a:xfrm rot="5400000">
          <a:off x="4952999" y="1600200"/>
          <a:ext cx="24384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Use recycled coarse and fine aggregates</a:t>
          </a:r>
          <a:endParaRPr lang="en-IN" sz="2900" kern="1200" dirty="0"/>
        </a:p>
      </dsp:txBody>
      <dsp:txXfrm rot="-5400000">
        <a:off x="4114799" y="3048000"/>
        <a:ext cx="4114800" cy="1828800"/>
      </dsp:txXfrm>
    </dsp:sp>
    <dsp:sp modelId="{2E71DA6C-652C-485B-A54E-7105C91C7958}">
      <dsp:nvSpPr>
        <dsp:cNvPr id="0" name=""/>
        <dsp:cNvSpPr/>
      </dsp:nvSpPr>
      <dsp:spPr>
        <a:xfrm>
          <a:off x="2880359" y="1828800"/>
          <a:ext cx="2468880" cy="12192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Reduce CO2 emission</a:t>
          </a:r>
          <a:endParaRPr lang="en-IN" sz="2900" kern="1200" dirty="0"/>
        </a:p>
      </dsp:txBody>
      <dsp:txXfrm>
        <a:off x="2939875" y="1888316"/>
        <a:ext cx="2349848" cy="110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6DFE-89AD-4E2F-9C0D-112E4AD3C90C}">
      <dsp:nvSpPr>
        <dsp:cNvPr id="0" name=""/>
        <dsp:cNvSpPr/>
      </dsp:nvSpPr>
      <dsp:spPr>
        <a:xfrm rot="5400000">
          <a:off x="-262889" y="26489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Step 1</a:t>
          </a:r>
          <a:endParaRPr lang="en-US" sz="3200" kern="1200" dirty="0"/>
        </a:p>
      </dsp:txBody>
      <dsp:txXfrm rot="-5400000">
        <a:off x="1" y="615419"/>
        <a:ext cx="1226820" cy="525780"/>
      </dsp:txXfrm>
    </dsp:sp>
    <dsp:sp modelId="{A0836605-A371-4123-B04D-4969108E3D23}">
      <dsp:nvSpPr>
        <dsp:cNvPr id="0" name=""/>
        <dsp:cNvSpPr/>
      </dsp:nvSpPr>
      <dsp:spPr>
        <a:xfrm rot="5400000">
          <a:off x="4158614" y="-2929784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Normal Portland Cement with 5% Filler &amp; 5% Gypsum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About 90% Clinker in Cement</a:t>
          </a:r>
          <a:endParaRPr lang="en-US" sz="2200" kern="1200" dirty="0"/>
        </a:p>
      </dsp:txBody>
      <dsp:txXfrm rot="-5400000">
        <a:off x="1226820" y="57621"/>
        <a:ext cx="6947169" cy="1027968"/>
      </dsp:txXfrm>
    </dsp:sp>
    <dsp:sp modelId="{7CC2D0FA-895E-41FC-A151-6C79FA1BD181}">
      <dsp:nvSpPr>
        <dsp:cNvPr id="0" name=""/>
        <dsp:cNvSpPr/>
      </dsp:nvSpPr>
      <dsp:spPr>
        <a:xfrm rot="5400000">
          <a:off x="-262889" y="1824989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Step 2</a:t>
          </a:r>
          <a:endParaRPr lang="en-US" sz="3200" kern="1200" dirty="0"/>
        </a:p>
      </dsp:txBody>
      <dsp:txXfrm rot="-5400000">
        <a:off x="1" y="2175509"/>
        <a:ext cx="1226820" cy="525780"/>
      </dsp:txXfrm>
    </dsp:sp>
    <dsp:sp modelId="{FB08CE04-BA14-47CA-8435-F5F4F760C931}">
      <dsp:nvSpPr>
        <dsp:cNvPr id="0" name=""/>
        <dsp:cNvSpPr/>
      </dsp:nvSpPr>
      <dsp:spPr>
        <a:xfrm rot="5400000">
          <a:off x="4158614" y="-1369694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Blended Portland Cement with Single Blending Material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About 55-70% Clinker (Except PSC with </a:t>
          </a:r>
          <a:r>
            <a:rPr lang="en-US" sz="2200" kern="1200" dirty="0" err="1" smtClean="0"/>
            <a:t>Cl</a:t>
          </a:r>
          <a:r>
            <a:rPr lang="en-US" sz="2200" kern="1200" dirty="0" smtClean="0"/>
            <a:t> 35-45%)</a:t>
          </a:r>
          <a:endParaRPr lang="en-US" sz="2200" kern="1200" dirty="0"/>
        </a:p>
      </dsp:txBody>
      <dsp:txXfrm rot="-5400000">
        <a:off x="1226820" y="1617711"/>
        <a:ext cx="6947169" cy="1027968"/>
      </dsp:txXfrm>
    </dsp:sp>
    <dsp:sp modelId="{BAD056C9-D841-4333-AE27-AF3B37F42B9C}">
      <dsp:nvSpPr>
        <dsp:cNvPr id="0" name=""/>
        <dsp:cNvSpPr/>
      </dsp:nvSpPr>
      <dsp:spPr>
        <a:xfrm rot="5400000">
          <a:off x="-262889" y="3385080"/>
          <a:ext cx="1752600" cy="1226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Step 3</a:t>
          </a:r>
          <a:endParaRPr lang="en-US" sz="3200" kern="1200" dirty="0"/>
        </a:p>
      </dsp:txBody>
      <dsp:txXfrm rot="-5400000">
        <a:off x="1" y="3735600"/>
        <a:ext cx="1226820" cy="525780"/>
      </dsp:txXfrm>
    </dsp:sp>
    <dsp:sp modelId="{1E8A2F8E-D70D-4D65-A0CD-09151698748A}">
      <dsp:nvSpPr>
        <dsp:cNvPr id="0" name=""/>
        <dsp:cNvSpPr/>
      </dsp:nvSpPr>
      <dsp:spPr>
        <a:xfrm rot="5400000">
          <a:off x="4158614" y="190395"/>
          <a:ext cx="1139190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Portland Cement with Multiple Blending Materials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About 45-50% Clinker in Cement</a:t>
          </a:r>
          <a:endParaRPr lang="en-US" sz="2200" kern="1200" dirty="0"/>
        </a:p>
      </dsp:txBody>
      <dsp:txXfrm rot="-5400000">
        <a:off x="1226820" y="3177801"/>
        <a:ext cx="6947169" cy="102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12F8D-6A14-44C1-BB3A-306A43287836}">
      <dsp:nvSpPr>
        <dsp:cNvPr id="0" name=""/>
        <dsp:cNvSpPr/>
      </dsp:nvSpPr>
      <dsp:spPr>
        <a:xfrm>
          <a:off x="2470487" y="412102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PSD</a:t>
          </a:r>
          <a:endParaRPr lang="en-IN" sz="1700" kern="1200" dirty="0"/>
        </a:p>
      </dsp:txBody>
      <dsp:txXfrm>
        <a:off x="2717134" y="412102"/>
        <a:ext cx="1294896" cy="1028209"/>
      </dsp:txXfrm>
    </dsp:sp>
    <dsp:sp modelId="{4F9DC998-22D6-454E-A8E8-063451545D84}">
      <dsp:nvSpPr>
        <dsp:cNvPr id="0" name=""/>
        <dsp:cNvSpPr/>
      </dsp:nvSpPr>
      <dsp:spPr>
        <a:xfrm>
          <a:off x="2470487" y="1440311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Particle dispersion</a:t>
          </a:r>
          <a:endParaRPr lang="en-IN" sz="1700" kern="1200" dirty="0"/>
        </a:p>
      </dsp:txBody>
      <dsp:txXfrm>
        <a:off x="2717134" y="1440311"/>
        <a:ext cx="1294896" cy="1028209"/>
      </dsp:txXfrm>
    </dsp:sp>
    <dsp:sp modelId="{E318BFC5-5F29-4D32-A6C3-E9D4635052A0}">
      <dsp:nvSpPr>
        <dsp:cNvPr id="0" name=""/>
        <dsp:cNvSpPr/>
      </dsp:nvSpPr>
      <dsp:spPr>
        <a:xfrm>
          <a:off x="2470487" y="2468520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Particle packing</a:t>
          </a:r>
          <a:endParaRPr lang="en-IN" sz="1700" kern="1200" dirty="0"/>
        </a:p>
      </dsp:txBody>
      <dsp:txXfrm>
        <a:off x="2717134" y="2468520"/>
        <a:ext cx="1294896" cy="1028209"/>
      </dsp:txXfrm>
    </dsp:sp>
    <dsp:sp modelId="{BA2A13C9-C153-4DDC-8D36-05682C680463}">
      <dsp:nvSpPr>
        <dsp:cNvPr id="0" name=""/>
        <dsp:cNvSpPr/>
      </dsp:nvSpPr>
      <dsp:spPr>
        <a:xfrm>
          <a:off x="2470487" y="3496729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Rheology</a:t>
          </a:r>
          <a:endParaRPr lang="en-IN" sz="1700" kern="1200" dirty="0"/>
        </a:p>
      </dsp:txBody>
      <dsp:txXfrm>
        <a:off x="2717134" y="3496729"/>
        <a:ext cx="1294896" cy="1028209"/>
      </dsp:txXfrm>
    </dsp:sp>
    <dsp:sp modelId="{54ADFB4F-5749-48FF-B548-9CF7AF368E3C}">
      <dsp:nvSpPr>
        <dsp:cNvPr id="0" name=""/>
        <dsp:cNvSpPr/>
      </dsp:nvSpPr>
      <dsp:spPr>
        <a:xfrm>
          <a:off x="1648331" y="1023"/>
          <a:ext cx="1027695" cy="1027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Fresh concrete</a:t>
          </a:r>
          <a:endParaRPr lang="en-IN" sz="1300" kern="1200" dirty="0"/>
        </a:p>
      </dsp:txBody>
      <dsp:txXfrm>
        <a:off x="1798833" y="151525"/>
        <a:ext cx="726691" cy="726691"/>
      </dsp:txXfrm>
    </dsp:sp>
    <dsp:sp modelId="{8ED1576D-F0D8-470F-8BBF-BDB4320C1F67}">
      <dsp:nvSpPr>
        <dsp:cNvPr id="0" name=""/>
        <dsp:cNvSpPr/>
      </dsp:nvSpPr>
      <dsp:spPr>
        <a:xfrm>
          <a:off x="5039725" y="412102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Gel space ratio</a:t>
          </a:r>
          <a:endParaRPr lang="en-IN" sz="1700" kern="1200" dirty="0"/>
        </a:p>
      </dsp:txBody>
      <dsp:txXfrm>
        <a:off x="5286372" y="412102"/>
        <a:ext cx="1294896" cy="1028209"/>
      </dsp:txXfrm>
    </dsp:sp>
    <dsp:sp modelId="{1D845F73-3774-4433-B62A-B34A837379F0}">
      <dsp:nvSpPr>
        <dsp:cNvPr id="0" name=""/>
        <dsp:cNvSpPr/>
      </dsp:nvSpPr>
      <dsp:spPr>
        <a:xfrm>
          <a:off x="5039725" y="1440311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Binder intensity index</a:t>
          </a:r>
          <a:endParaRPr lang="en-IN" sz="1700" kern="1200" dirty="0"/>
        </a:p>
      </dsp:txBody>
      <dsp:txXfrm>
        <a:off x="5286372" y="1440311"/>
        <a:ext cx="1294896" cy="1028209"/>
      </dsp:txXfrm>
    </dsp:sp>
    <dsp:sp modelId="{090F079D-AF17-44B8-9C60-65B4B8709D13}">
      <dsp:nvSpPr>
        <dsp:cNvPr id="0" name=""/>
        <dsp:cNvSpPr/>
      </dsp:nvSpPr>
      <dsp:spPr>
        <a:xfrm>
          <a:off x="5039725" y="2468520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Particle packing density</a:t>
          </a:r>
          <a:endParaRPr lang="en-IN" sz="1700" kern="1200" dirty="0"/>
        </a:p>
      </dsp:txBody>
      <dsp:txXfrm>
        <a:off x="5286372" y="2468520"/>
        <a:ext cx="1294896" cy="1028209"/>
      </dsp:txXfrm>
    </dsp:sp>
    <dsp:sp modelId="{84881BD1-6A9A-4703-BB5B-633A323F5224}">
      <dsp:nvSpPr>
        <dsp:cNvPr id="0" name=""/>
        <dsp:cNvSpPr/>
      </dsp:nvSpPr>
      <dsp:spPr>
        <a:xfrm>
          <a:off x="5039725" y="3496729"/>
          <a:ext cx="1541543" cy="10282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Age-strength optimization</a:t>
          </a:r>
          <a:endParaRPr lang="en-IN" sz="1700" kern="1200" dirty="0"/>
        </a:p>
      </dsp:txBody>
      <dsp:txXfrm>
        <a:off x="5286372" y="3496729"/>
        <a:ext cx="1294896" cy="1028209"/>
      </dsp:txXfrm>
    </dsp:sp>
    <dsp:sp modelId="{2F587B4D-C0F8-4191-AF05-306FE1AE6EC1}">
      <dsp:nvSpPr>
        <dsp:cNvPr id="0" name=""/>
        <dsp:cNvSpPr/>
      </dsp:nvSpPr>
      <dsp:spPr>
        <a:xfrm>
          <a:off x="4217569" y="1023"/>
          <a:ext cx="1027695" cy="1027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Set &amp; hardened concrete</a:t>
          </a:r>
          <a:endParaRPr lang="en-IN" sz="1300" kern="1200" dirty="0"/>
        </a:p>
      </dsp:txBody>
      <dsp:txXfrm>
        <a:off x="4368071" y="151525"/>
        <a:ext cx="726691" cy="726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49E9E-09E2-4123-86A4-ACC97B1543AF}">
      <dsp:nvSpPr>
        <dsp:cNvPr id="0" name=""/>
        <dsp:cNvSpPr/>
      </dsp:nvSpPr>
      <dsp:spPr>
        <a:xfrm>
          <a:off x="2651760" y="60959"/>
          <a:ext cx="2926080" cy="29260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/>
            <a:t>Therodynamic</a:t>
          </a:r>
          <a:r>
            <a:rPr lang="en-IN" sz="1800" kern="1200" dirty="0" smtClean="0"/>
            <a:t> </a:t>
          </a:r>
          <a:r>
            <a:rPr lang="en-IN" sz="1800" kern="1200" dirty="0" err="1" smtClean="0"/>
            <a:t>modeling</a:t>
          </a:r>
          <a:endParaRPr lang="en-IN" sz="1800" kern="1200" dirty="0"/>
        </a:p>
      </dsp:txBody>
      <dsp:txXfrm>
        <a:off x="3041904" y="573023"/>
        <a:ext cx="2145792" cy="1316736"/>
      </dsp:txXfrm>
    </dsp:sp>
    <dsp:sp modelId="{EF88D301-D0FD-4959-8EF4-192066026865}">
      <dsp:nvSpPr>
        <dsp:cNvPr id="0" name=""/>
        <dsp:cNvSpPr/>
      </dsp:nvSpPr>
      <dsp:spPr>
        <a:xfrm>
          <a:off x="3707587" y="1889760"/>
          <a:ext cx="2926080" cy="2926080"/>
        </a:xfrm>
        <a:prstGeom prst="ellipse">
          <a:avLst/>
        </a:prstGeom>
        <a:solidFill>
          <a:schemeClr val="accent2">
            <a:alpha val="50000"/>
            <a:hueOff val="-385771"/>
            <a:satOff val="-7957"/>
            <a:lumOff val="-745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/>
            <a:t>Multiscale</a:t>
          </a:r>
          <a:r>
            <a:rPr lang="en-IN" sz="1800" kern="1200" dirty="0" smtClean="0"/>
            <a:t> micromechanical </a:t>
          </a:r>
          <a:r>
            <a:rPr lang="en-IN" sz="1800" kern="1200" dirty="0" err="1" smtClean="0"/>
            <a:t>modeling</a:t>
          </a:r>
          <a:endParaRPr lang="en-IN" sz="1800" kern="1200" dirty="0"/>
        </a:p>
      </dsp:txBody>
      <dsp:txXfrm>
        <a:off x="4602480" y="2645663"/>
        <a:ext cx="1755648" cy="1609344"/>
      </dsp:txXfrm>
    </dsp:sp>
    <dsp:sp modelId="{092F81B2-61BD-4C9F-A5B0-96B80C41734B}">
      <dsp:nvSpPr>
        <dsp:cNvPr id="0" name=""/>
        <dsp:cNvSpPr/>
      </dsp:nvSpPr>
      <dsp:spPr>
        <a:xfrm>
          <a:off x="1595932" y="1889760"/>
          <a:ext cx="2926080" cy="2926080"/>
        </a:xfrm>
        <a:prstGeom prst="ellipse">
          <a:avLst/>
        </a:prstGeom>
        <a:solidFill>
          <a:schemeClr val="accent2">
            <a:alpha val="50000"/>
            <a:hueOff val="-771542"/>
            <a:satOff val="-15915"/>
            <a:lumOff val="-1490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Kinetic </a:t>
          </a:r>
          <a:r>
            <a:rPr lang="en-IN" sz="1800" kern="1200" dirty="0" err="1" smtClean="0"/>
            <a:t>modeling</a:t>
          </a:r>
          <a:endParaRPr lang="en-IN" sz="1800" kern="1200" dirty="0"/>
        </a:p>
      </dsp:txBody>
      <dsp:txXfrm>
        <a:off x="1871472" y="2645663"/>
        <a:ext cx="1755648" cy="1609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35C85-12B5-417E-989E-6CF527880C95}">
      <dsp:nvSpPr>
        <dsp:cNvPr id="0" name=""/>
        <dsp:cNvSpPr/>
      </dsp:nvSpPr>
      <dsp:spPr>
        <a:xfrm>
          <a:off x="0" y="566940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7292-68E7-41C8-915A-82687493C447}">
      <dsp:nvSpPr>
        <dsp:cNvPr id="0" name=""/>
        <dsp:cNvSpPr/>
      </dsp:nvSpPr>
      <dsp:spPr>
        <a:xfrm>
          <a:off x="411480" y="20819"/>
          <a:ext cx="57607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 smtClean="0"/>
            <a:t>Refurbishment  </a:t>
          </a:r>
          <a:r>
            <a:rPr lang="en-IN" sz="3700" kern="1200" dirty="0" err="1" smtClean="0"/>
            <a:t>vs</a:t>
          </a:r>
          <a:r>
            <a:rPr lang="en-IN" sz="3700" kern="1200" dirty="0" smtClean="0"/>
            <a:t> new build</a:t>
          </a:r>
          <a:endParaRPr lang="en-IN" sz="3700" kern="1200" dirty="0"/>
        </a:p>
      </dsp:txBody>
      <dsp:txXfrm>
        <a:off x="464799" y="74138"/>
        <a:ext cx="5654082" cy="985602"/>
      </dsp:txXfrm>
    </dsp:sp>
    <dsp:sp modelId="{2353BF6C-B9EE-4164-ABA0-2B4F9681FA25}">
      <dsp:nvSpPr>
        <dsp:cNvPr id="0" name=""/>
        <dsp:cNvSpPr/>
      </dsp:nvSpPr>
      <dsp:spPr>
        <a:xfrm>
          <a:off x="0" y="2245260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7634F-47DD-4C3E-B703-D21AC4A99E55}">
      <dsp:nvSpPr>
        <dsp:cNvPr id="0" name=""/>
        <dsp:cNvSpPr/>
      </dsp:nvSpPr>
      <dsp:spPr>
        <a:xfrm>
          <a:off x="411480" y="1699140"/>
          <a:ext cx="57607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 smtClean="0"/>
            <a:t> Steel rebar-free concrete</a:t>
          </a:r>
          <a:endParaRPr lang="en-IN" sz="3700" kern="1200" dirty="0"/>
        </a:p>
      </dsp:txBody>
      <dsp:txXfrm>
        <a:off x="464799" y="1752459"/>
        <a:ext cx="5654082" cy="985602"/>
      </dsp:txXfrm>
    </dsp:sp>
    <dsp:sp modelId="{77867D27-5DFE-4DA4-86C9-45D7E6619D51}">
      <dsp:nvSpPr>
        <dsp:cNvPr id="0" name=""/>
        <dsp:cNvSpPr/>
      </dsp:nvSpPr>
      <dsp:spPr>
        <a:xfrm>
          <a:off x="0" y="3923580"/>
          <a:ext cx="8229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99830-1B04-495F-8E7B-B1EF2414B2DE}">
      <dsp:nvSpPr>
        <dsp:cNvPr id="0" name=""/>
        <dsp:cNvSpPr/>
      </dsp:nvSpPr>
      <dsp:spPr>
        <a:xfrm>
          <a:off x="411480" y="3377460"/>
          <a:ext cx="57607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700" kern="1200" dirty="0" smtClean="0"/>
            <a:t>Novel materials towards zero-emission  buildings</a:t>
          </a:r>
          <a:endParaRPr lang="en-IN" sz="3700" kern="1200" dirty="0"/>
        </a:p>
      </dsp:txBody>
      <dsp:txXfrm>
        <a:off x="464799" y="3430779"/>
        <a:ext cx="5654082" cy="98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D0B9-72B8-42F2-8AAA-E8EF60731FE3}">
      <dsp:nvSpPr>
        <dsp:cNvPr id="0" name=""/>
        <dsp:cNvSpPr/>
      </dsp:nvSpPr>
      <dsp:spPr>
        <a:xfrm>
          <a:off x="2150912" y="316991"/>
          <a:ext cx="4096512" cy="409651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Bio-renewable materials as carbon sink</a:t>
          </a:r>
          <a:endParaRPr lang="en-IN" sz="2000" kern="1200" dirty="0"/>
        </a:p>
      </dsp:txBody>
      <dsp:txXfrm>
        <a:off x="4309871" y="1185062"/>
        <a:ext cx="1463040" cy="1219200"/>
      </dsp:txXfrm>
    </dsp:sp>
    <dsp:sp modelId="{E2584458-80C0-4B02-A43C-1372916F4051}">
      <dsp:nvSpPr>
        <dsp:cNvPr id="0" name=""/>
        <dsp:cNvSpPr/>
      </dsp:nvSpPr>
      <dsp:spPr>
        <a:xfrm>
          <a:off x="2066543" y="463295"/>
          <a:ext cx="4096512" cy="409651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Phase-change materials</a:t>
          </a:r>
          <a:endParaRPr lang="en-IN" sz="2000" kern="1200" dirty="0"/>
        </a:p>
      </dsp:txBody>
      <dsp:txXfrm>
        <a:off x="3041904" y="3121152"/>
        <a:ext cx="2194560" cy="1072896"/>
      </dsp:txXfrm>
    </dsp:sp>
    <dsp:sp modelId="{C7F33776-DE17-408D-BD68-70012DFBEACB}">
      <dsp:nvSpPr>
        <dsp:cNvPr id="0" name=""/>
        <dsp:cNvSpPr/>
      </dsp:nvSpPr>
      <dsp:spPr>
        <a:xfrm>
          <a:off x="1982175" y="316991"/>
          <a:ext cx="4096512" cy="409651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Green roofing &amp; repair materials</a:t>
          </a:r>
          <a:endParaRPr lang="en-IN" sz="2000" kern="1200" dirty="0"/>
        </a:p>
      </dsp:txBody>
      <dsp:txXfrm>
        <a:off x="2456687" y="1185062"/>
        <a:ext cx="1463040" cy="1219200"/>
      </dsp:txXfrm>
    </dsp:sp>
    <dsp:sp modelId="{2CFDE02D-57B5-4867-B4ED-3D5DC7B9D687}">
      <dsp:nvSpPr>
        <dsp:cNvPr id="0" name=""/>
        <dsp:cNvSpPr/>
      </dsp:nvSpPr>
      <dsp:spPr>
        <a:xfrm>
          <a:off x="1897657" y="63398"/>
          <a:ext cx="4603699" cy="46036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A3C1A-3A6F-4439-82E3-2F5421ABCC26}">
      <dsp:nvSpPr>
        <dsp:cNvPr id="0" name=""/>
        <dsp:cNvSpPr/>
      </dsp:nvSpPr>
      <dsp:spPr>
        <a:xfrm>
          <a:off x="1812950" y="209443"/>
          <a:ext cx="4603699" cy="46036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68756-9B57-429D-BCA7-DB62F295A097}">
      <dsp:nvSpPr>
        <dsp:cNvPr id="0" name=""/>
        <dsp:cNvSpPr/>
      </dsp:nvSpPr>
      <dsp:spPr>
        <a:xfrm>
          <a:off x="1728243" y="63398"/>
          <a:ext cx="4603699" cy="46036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2B92-56C4-44F9-8385-81AA784CFD91}" type="datetimeFigureOut">
              <a:rPr lang="en-IN" smtClean="0"/>
              <a:t>18-09-2018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00F3-206F-40E5-A816-53E0A81739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275C-6770-4CC3-BC6C-1C432D1273D8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82BA-335A-4E55-93E2-02DF8AB8402D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B4EB-B2BD-455E-A86C-B5156D718198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F204-9689-466C-89DA-36EA668355B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A341-D55A-4C58-A849-2B6C856C689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FBF5-5543-4AEE-BD72-0C01F95AEE4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4B35-400A-468A-A4B2-7D8BC52DF1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E722-26E9-4022-B0E1-5F440997AFD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1561-E444-4FD3-A994-1275FD8E67D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D1BB-F981-439E-A048-3BC70FEB398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9192-DE0D-45C3-9D01-58FEE71FF01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6935-5001-45DF-AB32-0FAE39690A75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15AA-F8C8-4D40-86C8-0FC98EE0742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066B-92EB-4960-BDDC-A0ED76EA453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E74F-4B7B-4BDB-B60C-8824D8177CD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1A34-F6D2-468E-ABCB-70C11ADCDB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DA7A-9E0D-497C-8C67-97BD57B50ACA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7757-DC8A-43AD-AB3E-5D3DE56BA689}" type="datetime1">
              <a:rPr lang="en-IN" smtClean="0"/>
              <a:t>18-09-2018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7E0-9699-4E66-8599-7F2DF383BEBD}" type="datetime1">
              <a:rPr lang="en-IN" smtClean="0"/>
              <a:t>18-09-2018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BDD4-4F1D-46BB-BE24-E0DB6DF2360B}" type="datetime1">
              <a:rPr lang="en-IN" smtClean="0"/>
              <a:t>18-09-2018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40A1-3D7E-4AAB-A2E7-AD4E9297A55B}" type="datetime1">
              <a:rPr lang="en-IN" smtClean="0"/>
              <a:t>18-09-2018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A58A-2735-435F-B7CA-A4AC14A69AB8}" type="datetime1">
              <a:rPr lang="en-IN" smtClean="0"/>
              <a:t>18-09-2018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D88-79B2-45B2-B07A-8948E625249D}" type="datetime1">
              <a:rPr lang="en-IN" smtClean="0"/>
              <a:t>18-09-2018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00F530-5A5E-4CED-86EB-0AF97B15409B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05E977-2CBE-47AA-8D3C-80BF3CA86DEE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 smtClean="0"/>
              <a:t>anjan chatterjee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C8DCC2-0168-4DED-8B5A-A0133D1FDAA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448272"/>
          </a:xfrm>
        </p:spPr>
        <p:txBody>
          <a:bodyPr>
            <a:noAutofit/>
          </a:bodyPr>
          <a:lstStyle/>
          <a:p>
            <a:r>
              <a:rPr lang="en-IN" sz="3600" dirty="0" smtClean="0"/>
              <a:t>TRANSITION TO LOW-CARBON CEMENT-BASED CONSTRUCTION IN INDIA – INNOVATION IMPERATIVES AND OBSTACLES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160240"/>
          </a:xfrm>
        </p:spPr>
        <p:txBody>
          <a:bodyPr>
            <a:normAutofit/>
          </a:bodyPr>
          <a:lstStyle/>
          <a:p>
            <a:r>
              <a:rPr lang="en-IN" dirty="0" smtClean="0"/>
              <a:t>DR ANJAN K CHATTERJEE</a:t>
            </a:r>
          </a:p>
          <a:p>
            <a:endParaRPr lang="en-IN" dirty="0"/>
          </a:p>
          <a:p>
            <a:r>
              <a:rPr lang="en-IN" dirty="0" smtClean="0"/>
              <a:t>ICI-IWC CONFERENCE, BANGALORE</a:t>
            </a:r>
          </a:p>
          <a:p>
            <a:r>
              <a:rPr lang="en-IN" dirty="0" smtClean="0"/>
              <a:t>20 SEPTEMBER 2018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BASIC STRATEGIES FOR CO2 EMISSION REDUCTION FROM CONCRETE  IN INDIA  AND OTHER COUNTRIES</a:t>
            </a:r>
            <a:endParaRPr lang="en-IN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8004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086A-0438-487C-8FEE-71A65C828CF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STEPS TOWARDS MAKING CEMENT WITH LOW CLINKER FACTOR IN INDIA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4380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6229-97A2-49FA-AB4A-6FF823D9763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COMPOSITE CEMENT – IS16415:2015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Portland cement clinker/OPC (IS 16353): 35-65%</a:t>
            </a:r>
          </a:p>
          <a:p>
            <a:r>
              <a:rPr lang="en-IN" dirty="0" smtClean="0"/>
              <a:t>Fly ash (IS 3812 PT I) : 15-35%</a:t>
            </a:r>
          </a:p>
          <a:p>
            <a:r>
              <a:rPr lang="en-IN" dirty="0" smtClean="0"/>
              <a:t>Granulated slag (IS 12089): 20-50%</a:t>
            </a:r>
          </a:p>
          <a:p>
            <a:pPr marL="0" indent="0">
              <a:buNone/>
            </a:pP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[Process of co-grinding or blending of fine powders for a product passing 300 Blaine surface] 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F29F-00AD-4B47-AC40-C9B72AA5827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Present Limitations of the Standard Specification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Very limited types of supplementary </a:t>
            </a:r>
            <a:r>
              <a:rPr lang="en-IN" dirty="0" err="1" smtClean="0"/>
              <a:t>cementitious</a:t>
            </a:r>
            <a:r>
              <a:rPr lang="en-IN" dirty="0" smtClean="0"/>
              <a:t> materials permitted.</a:t>
            </a:r>
          </a:p>
          <a:p>
            <a:r>
              <a:rPr lang="en-IN" dirty="0" smtClean="0"/>
              <a:t>Widely available and proven materials like silica fume, </a:t>
            </a:r>
            <a:r>
              <a:rPr lang="en-IN" dirty="0" err="1" smtClean="0"/>
              <a:t>calcined</a:t>
            </a:r>
            <a:r>
              <a:rPr lang="en-IN" dirty="0" smtClean="0"/>
              <a:t> clay (</a:t>
            </a:r>
            <a:r>
              <a:rPr lang="en-IN" dirty="0" err="1" smtClean="0"/>
              <a:t>metakaolin</a:t>
            </a:r>
            <a:r>
              <a:rPr lang="en-IN" dirty="0" smtClean="0"/>
              <a:t>) and limestone left out.</a:t>
            </a:r>
          </a:p>
          <a:p>
            <a:r>
              <a:rPr lang="en-IN" dirty="0" smtClean="0"/>
              <a:t>Fundamental principle of blending materials of widely differing </a:t>
            </a:r>
            <a:r>
              <a:rPr lang="en-IN" dirty="0" err="1" smtClean="0"/>
              <a:t>psds</a:t>
            </a:r>
            <a:r>
              <a:rPr lang="en-IN" dirty="0" smtClean="0"/>
              <a:t> not factored into the standard.</a:t>
            </a:r>
          </a:p>
          <a:p>
            <a:r>
              <a:rPr lang="en-IN" dirty="0" smtClean="0"/>
              <a:t>Studies are focussed only on testing and not on making the composite cements of superior performance and application-friendly.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0077-D481-4B38-AEDF-6FB0C25E68A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IN" dirty="0" smtClean="0"/>
              <a:t>PROJECTED CLINKER FACTOR TREND </a:t>
            </a:r>
            <a:r>
              <a:rPr lang="en-IN" sz="2800" dirty="0" smtClean="0"/>
              <a:t>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FB52-17EA-4B17-9C44-A81C2A89F46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6875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7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ILLUSTRATIVE </a:t>
            </a:r>
            <a:r>
              <a:rPr lang="en-IN" sz="2700" dirty="0" smtClean="0"/>
              <a:t>COMPARISON</a:t>
            </a:r>
            <a:r>
              <a:rPr lang="en-IN" sz="3200" dirty="0" smtClean="0"/>
              <a:t> OF EMBODIED CO2e FROM CEMENT &amp; SCMs IN M30 CONCRETE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sz="2000" dirty="0" smtClean="0"/>
              <a:t>            Figures in (kg/m3)</a:t>
            </a:r>
            <a:endParaRPr lang="en-IN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C54E-D7D6-4192-9597-29319D706E0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3032"/>
              </p:ext>
            </p:extLst>
          </p:nvPr>
        </p:nvGraphicFramePr>
        <p:xfrm>
          <a:off x="1115616" y="1988838"/>
          <a:ext cx="6696745" cy="354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49"/>
                <a:gridCol w="1339349"/>
                <a:gridCol w="1339349"/>
                <a:gridCol w="1339349"/>
                <a:gridCol w="1339349"/>
              </a:tblGrid>
              <a:tr h="926883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Parameter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No SCM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30% Fly ash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50% </a:t>
                      </a:r>
                      <a:r>
                        <a:rPr lang="en-IN" sz="2000" dirty="0" err="1" smtClean="0"/>
                        <a:t>Ggbs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70% </a:t>
                      </a:r>
                      <a:r>
                        <a:rPr lang="en-IN" sz="2000" dirty="0" err="1" smtClean="0"/>
                        <a:t>Ggbs</a:t>
                      </a:r>
                      <a:endParaRPr lang="en-IN" sz="2000" dirty="0"/>
                    </a:p>
                  </a:txBody>
                  <a:tcPr/>
                </a:tc>
              </a:tr>
              <a:tr h="523891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Total </a:t>
                      </a:r>
                      <a:r>
                        <a:rPr lang="en-IN" sz="2000" baseline="0" dirty="0" smtClean="0"/>
                        <a:t> cm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320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360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330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370</a:t>
                      </a:r>
                      <a:endParaRPr lang="en-IN" sz="2000" dirty="0"/>
                    </a:p>
                  </a:txBody>
                  <a:tcPr/>
                </a:tc>
              </a:tr>
              <a:tr h="523891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OPC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320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250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165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110</a:t>
                      </a:r>
                      <a:endParaRPr lang="en-IN" sz="2000" dirty="0"/>
                    </a:p>
                  </a:txBody>
                  <a:tcPr/>
                </a:tc>
              </a:tr>
              <a:tr h="523891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Fly</a:t>
                      </a:r>
                      <a:r>
                        <a:rPr lang="en-IN" sz="2000" baseline="0" dirty="0" smtClean="0"/>
                        <a:t> ash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-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110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-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-</a:t>
                      </a:r>
                      <a:endParaRPr lang="en-IN" sz="2000" dirty="0"/>
                    </a:p>
                  </a:txBody>
                  <a:tcPr/>
                </a:tc>
              </a:tr>
              <a:tr h="523891"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Ggbs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-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-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165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260</a:t>
                      </a:r>
                      <a:endParaRPr lang="en-IN" sz="2000" dirty="0"/>
                    </a:p>
                  </a:txBody>
                  <a:tcPr/>
                </a:tc>
              </a:tr>
              <a:tr h="523891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CO2-e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292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228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161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117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PRESENT APPROACH TOWARDS DERIVING COMBINED BENEFITS OF SCMs &amp; CHEMICAL ADMIXTURES</a:t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Use of cement is coupled with low w/cm and the availability of more fines in concrete mixes</a:t>
            </a:r>
          </a:p>
          <a:p>
            <a:r>
              <a:rPr lang="en-IN" dirty="0" smtClean="0"/>
              <a:t>Some illustrations: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       Normal concrete with cement content of</a:t>
            </a:r>
          </a:p>
          <a:p>
            <a:pPr marL="0" indent="0">
              <a:buNone/>
            </a:pPr>
            <a:r>
              <a:rPr lang="en-IN" dirty="0" smtClean="0"/>
              <a:t> 350 kg/m3 and  w/c ratio in the range 0.4 - 0.6 yielding 25-30 </a:t>
            </a:r>
            <a:r>
              <a:rPr lang="en-IN" dirty="0" err="1" smtClean="0"/>
              <a:t>Mpa</a:t>
            </a:r>
            <a:r>
              <a:rPr lang="en-IN" dirty="0" smtClean="0"/>
              <a:t> at 28 days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     HPC with cement content of +450 kg/m3 and silica fume with w/cm ratio of 0.32-0.35 yielding 60 </a:t>
            </a:r>
            <a:r>
              <a:rPr lang="en-IN" dirty="0" err="1" smtClean="0"/>
              <a:t>Mpa</a:t>
            </a:r>
            <a:r>
              <a:rPr lang="en-IN" dirty="0" smtClean="0"/>
              <a:t> at 28 days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 UHPC with cement content of 650-700 kg/m3 , silica fume and other selected fines with w/cm ratio maintained below or close to 0.2 yielding 200 </a:t>
            </a:r>
            <a:r>
              <a:rPr lang="en-IN" dirty="0" err="1" smtClean="0"/>
              <a:t>Mpa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FF0000"/>
                </a:solidFill>
              </a:rPr>
              <a:t>Does this approach take care of the space-filling character of the hydrates?</a:t>
            </a:r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A641-DFDC-41DA-9410-908B365C860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INNOVATION  ESSENCE FOR ‘LESS CEMENT -  BETTER CONCRETE’ STRATEGY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819895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3EA1-7809-428F-B47D-ECE9EFB6CCA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>LESS CEMENT FOR BETTER PERFORMING CONCRETE – MODELING APPROACH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012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E4C9-57E8-473D-8E61-A34329BC343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DIRECTION TOWARDS REDUCING CEMENT CONTENT IN CONCRETE ELEMENTS ( F J Ulm, </a:t>
            </a:r>
            <a:r>
              <a:rPr lang="en-IN" sz="2800" dirty="0" err="1" smtClean="0"/>
              <a:t>Beton</a:t>
            </a:r>
            <a:r>
              <a:rPr lang="en-IN" sz="2800" dirty="0" smtClean="0"/>
              <a:t> and </a:t>
            </a:r>
            <a:r>
              <a:rPr lang="en-IN" sz="2800" dirty="0" err="1" smtClean="0"/>
              <a:t>Stahlbeton</a:t>
            </a:r>
            <a:r>
              <a:rPr lang="en-IN" sz="2800" dirty="0" smtClean="0"/>
              <a:t> </a:t>
            </a:r>
            <a:r>
              <a:rPr lang="en-IN" sz="2800" dirty="0" err="1" smtClean="0"/>
              <a:t>Bau</a:t>
            </a:r>
            <a:r>
              <a:rPr lang="en-IN" sz="2800" dirty="0" smtClean="0"/>
              <a:t>, 2012)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         </a:t>
            </a:r>
            <a:endParaRPr lang="en-IN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4E80-BB66-4CDA-867F-C66445BDE71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060848"/>
            <a:ext cx="28860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COMPARISON OF CEMENT, STEEL AND PLASTIC PRODUCTION IN THE WORLD (Henry Van </a:t>
            </a:r>
            <a:r>
              <a:rPr lang="en-IN" sz="2800" dirty="0" err="1" smtClean="0"/>
              <a:t>Damme</a:t>
            </a:r>
            <a:r>
              <a:rPr lang="en-IN" sz="2800" dirty="0" smtClean="0"/>
              <a:t>, CCR, 2018)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 Production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Per capita</a:t>
            </a:r>
          </a:p>
          <a:p>
            <a:r>
              <a:rPr lang="en-IN" dirty="0" smtClean="0"/>
              <a:t>consumption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988840"/>
            <a:ext cx="28479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84D5-C778-4A17-A4C7-F96220B62084}" type="datetime1">
              <a:rPr lang="en-IN" smtClean="0"/>
              <a:t>18-09-2018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6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en-IN" sz="2800" dirty="0" smtClean="0"/>
              <a:t>GENERATION OF CONSTRUCTION &amp; DEMOLITION WASTES – SITUATION IN INDIA (Source: TIFAC)</a:t>
            </a:r>
            <a:endParaRPr lang="en-IN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002223"/>
              </p:ext>
            </p:extLst>
          </p:nvPr>
        </p:nvGraphicFramePr>
        <p:xfrm>
          <a:off x="1042988" y="2060847"/>
          <a:ext cx="677703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Constituents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Quantity</a:t>
                      </a:r>
                      <a:r>
                        <a:rPr lang="en-IN" baseline="0" dirty="0" smtClean="0"/>
                        <a:t> generated</a:t>
                      </a:r>
                    </a:p>
                    <a:p>
                      <a:r>
                        <a:rPr lang="en-IN" baseline="0" dirty="0" smtClean="0"/>
                        <a:t>                ( Million </a:t>
                      </a:r>
                      <a:r>
                        <a:rPr lang="en-IN" baseline="0" dirty="0" err="1" smtClean="0"/>
                        <a:t>tpa</a:t>
                      </a:r>
                      <a:r>
                        <a:rPr lang="en-IN" baseline="0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Soil, sand and gravel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4.20 – 5.15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Bricks and masonry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3.60 – 4.40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Concrete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2.40 – 3.67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Metal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0.60 – 0.73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Bitumen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0.25 – 0.30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Wood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0.25 – 0.30</a:t>
                      </a:r>
                      <a:endParaRPr lang="en-IN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   Others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0.10 – 0.15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smtClean="0">
                          <a:solidFill>
                            <a:schemeClr val="accent3"/>
                          </a:solidFill>
                        </a:rPr>
                        <a:t>Note:  50% recycled</a:t>
                      </a:r>
                      <a:endParaRPr lang="en-IN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127-5AC3-44B1-900A-E28EA23F8C4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CONCRETE RECYCLING TECHNOLOGY – PRESENT STATUS IN INDIA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6993225" cy="4059813"/>
          </a:xfrm>
        </p:spPr>
        <p:txBody>
          <a:bodyPr/>
          <a:lstStyle/>
          <a:p>
            <a:r>
              <a:rPr lang="en-IN" dirty="0" smtClean="0"/>
              <a:t>Extremely poor awareness of the global progress and practices in the industry.</a:t>
            </a:r>
          </a:p>
          <a:p>
            <a:r>
              <a:rPr lang="en-IN" dirty="0" smtClean="0"/>
              <a:t>Sporadic and uncoordinated exploratory research.</a:t>
            </a:r>
          </a:p>
          <a:p>
            <a:r>
              <a:rPr lang="en-IN" dirty="0" smtClean="0"/>
              <a:t>Confluence  of plant – process – products not achieved.</a:t>
            </a:r>
          </a:p>
          <a:p>
            <a:r>
              <a:rPr lang="en-IN" dirty="0" smtClean="0"/>
              <a:t>The dusty fine fraction from C&amp;D wastes not at all in the reckoning of application.</a:t>
            </a:r>
          </a:p>
          <a:p>
            <a:r>
              <a:rPr lang="en-IN" dirty="0" smtClean="0"/>
              <a:t>Codes, regulations &amp; policies are yet to be firmed up.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55CB-444F-4568-9050-EEBC7F80D6D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200800" cy="1008112"/>
          </a:xfrm>
        </p:spPr>
        <p:txBody>
          <a:bodyPr>
            <a:noAutofit/>
          </a:bodyPr>
          <a:lstStyle/>
          <a:p>
            <a:r>
              <a:rPr lang="en-IN" sz="2400" dirty="0" smtClean="0"/>
              <a:t>CAN THE PARTIAL SUBSTITUTION OF NATURAL AGGREGATES BY RECYCLED AGGREGATE  BE MADE MANDATORY?</a:t>
            </a:r>
            <a:br>
              <a:rPr lang="en-IN" sz="2400" dirty="0" smtClean="0"/>
            </a:br>
            <a:r>
              <a:rPr lang="en-IN" sz="2400" dirty="0" smtClean="0"/>
              <a:t>(Unprocessed aggregate on the left &amp; processed on the right)</a:t>
            </a:r>
            <a:br>
              <a:rPr lang="en-IN" sz="2400" dirty="0" smtClean="0"/>
            </a:br>
            <a:endParaRPr lang="en-IN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4" y="2492896"/>
            <a:ext cx="3590578" cy="275067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F6B-F8A4-4F65-BCB5-C3F98B817F5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1157"/>
            <a:ext cx="3765012" cy="30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BEYOND THE BASICS OF CONCRETE TECHNOLOGY FOR LOW CARBON TRANSITION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603519"/>
              </p:ext>
            </p:extLst>
          </p:nvPr>
        </p:nvGraphicFramePr>
        <p:xfrm>
          <a:off x="467544" y="1981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AFA5-E90D-4662-BBB5-F06E1BF00FB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LOWER CEMENT CONSUMPTION PATTERNS IN SOME EU COUNTRIES WITH EMPHASIS ON LIFE EXTENSION OF STRUCTURES</a:t>
            </a:r>
            <a:endParaRPr lang="en-IN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336704" cy="39604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142-5628-4F88-865B-DF189CCE110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Possibility of reinforcing Cement Composites with MWCNTs: an Illustration of alternatives to </a:t>
            </a:r>
            <a:r>
              <a:rPr lang="en-US" sz="2800" dirty="0" err="1" smtClean="0"/>
              <a:t>rebars</a:t>
            </a:r>
            <a:endParaRPr lang="en-US" sz="2800" dirty="0"/>
          </a:p>
        </p:txBody>
      </p:sp>
      <p:pic>
        <p:nvPicPr>
          <p:cNvPr id="4" name="Content Placeholder 3" descr="MWCNT% vs Strength parame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988840"/>
            <a:ext cx="6768752" cy="486916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F196-5E61-44A6-B91F-BE7CF1C7B41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New  materials for Zero-Emission Buildings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323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5FB9-149F-4331-81FB-42425EBDC98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CONCLUSIVE REMARKS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Transition to low-carbon concrete construction requires multidisciplinary approach.</a:t>
            </a:r>
          </a:p>
          <a:p>
            <a:r>
              <a:rPr lang="en-IN" dirty="0" smtClean="0"/>
              <a:t>Cement-SCM-Filler-Aggregate-Admixture is a system and construction is a process.</a:t>
            </a:r>
          </a:p>
          <a:p>
            <a:r>
              <a:rPr lang="en-IN" dirty="0" smtClean="0"/>
              <a:t>Large volumes of construction in widely varying environment makes the tasks complex much beyond simple proportioning and testing.</a:t>
            </a:r>
          </a:p>
          <a:p>
            <a:r>
              <a:rPr lang="en-IN" dirty="0" smtClean="0"/>
              <a:t>Adoption of modelling at  multiple scales based on actual field data is necessary.</a:t>
            </a:r>
          </a:p>
          <a:p>
            <a:r>
              <a:rPr lang="en-IN" dirty="0" smtClean="0"/>
              <a:t>Much innovation has happened but more is needed.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0603-E407-4CF2-8C46-CF9324B9659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368152"/>
          </a:xfrm>
        </p:spPr>
        <p:txBody>
          <a:bodyPr/>
          <a:lstStyle/>
          <a:p>
            <a:r>
              <a:rPr lang="en-IN" dirty="0" smtClean="0"/>
              <a:t>        Thank you for your patience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A3E-85EC-465B-AE12-905C047BE2B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APPROXIMATE VOLUME EXPANSION OF CEMENT BASED BUILDING MATERIALS FROM THE CEMENT </a:t>
            </a:r>
            <a:r>
              <a:rPr lang="en-IN" sz="2400" dirty="0"/>
              <a:t> </a:t>
            </a:r>
            <a:r>
              <a:rPr lang="en-IN" sz="2400" dirty="0" smtClean="0"/>
              <a:t>PRODUCTION BASE</a:t>
            </a:r>
            <a:endParaRPr lang="en-IN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8121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935-6AEA-49E7-80D1-EF3BC22AD1F4}" type="datetime1">
              <a:rPr lang="en-IN" smtClean="0"/>
              <a:t>18-09-2018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4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dirty="0" smtClean="0"/>
              <a:t>COMPARATIVE CO2 EMISSION ESTIMATES (WITHOUT HEATING/COOLING/LIGHTING  ENERGY)</a:t>
            </a:r>
            <a:endParaRPr lang="en-IN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90127"/>
              </p:ext>
            </p:extLst>
          </p:nvPr>
        </p:nvGraphicFramePr>
        <p:xfrm>
          <a:off x="467544" y="2276872"/>
          <a:ext cx="8229600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74278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Materials</a:t>
                      </a:r>
                    </a:p>
                    <a:p>
                      <a:r>
                        <a:rPr lang="en-IN" dirty="0" smtClean="0"/>
                        <a:t> </a:t>
                      </a:r>
                      <a:r>
                        <a:rPr lang="en-IN" baseline="0" dirty="0" smtClean="0"/>
                        <a:t>        </a:t>
                      </a:r>
                      <a:r>
                        <a:rPr lang="en-IN" dirty="0" smtClean="0"/>
                        <a:t> factors 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Cement as</a:t>
                      </a:r>
                    </a:p>
                    <a:p>
                      <a:r>
                        <a:rPr lang="en-IN" dirty="0" smtClean="0"/>
                        <a:t>           produced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Derived</a:t>
                      </a:r>
                      <a:r>
                        <a:rPr lang="en-IN" baseline="0" dirty="0" smtClean="0"/>
                        <a:t> building</a:t>
                      </a:r>
                    </a:p>
                    <a:p>
                      <a:r>
                        <a:rPr lang="en-IN" baseline="0" dirty="0" smtClean="0"/>
                        <a:t>           materials    </a:t>
                      </a:r>
                      <a:endParaRPr lang="en-IN" dirty="0"/>
                    </a:p>
                  </a:txBody>
                  <a:tcPr/>
                </a:tc>
              </a:tr>
              <a:tr h="476235">
                <a:tc>
                  <a:txBody>
                    <a:bodyPr/>
                    <a:lstStyle/>
                    <a:p>
                      <a:r>
                        <a:rPr lang="en-IN" dirty="0" smtClean="0"/>
                        <a:t>Production, BT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4.5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30</a:t>
                      </a:r>
                      <a:endParaRPr lang="en-IN" dirty="0"/>
                    </a:p>
                  </a:txBody>
                  <a:tcPr/>
                </a:tc>
              </a:tr>
              <a:tr h="476235">
                <a:tc>
                  <a:txBody>
                    <a:bodyPr/>
                    <a:lstStyle/>
                    <a:p>
                      <a:r>
                        <a:rPr lang="en-IN" dirty="0" smtClean="0"/>
                        <a:t>CO2 emission, BT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3.2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2.7</a:t>
                      </a:r>
                      <a:endParaRPr lang="en-IN" dirty="0"/>
                    </a:p>
                  </a:txBody>
                  <a:tcPr/>
                </a:tc>
              </a:tr>
              <a:tr h="1113611">
                <a:tc>
                  <a:txBody>
                    <a:bodyPr/>
                    <a:lstStyle/>
                    <a:p>
                      <a:r>
                        <a:rPr lang="en-IN" dirty="0" smtClean="0"/>
                        <a:t>Assumption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</a:t>
                      </a:r>
                      <a:r>
                        <a:rPr lang="en-IN" baseline="0" dirty="0" smtClean="0"/>
                        <a:t>      0.7 T/T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0.09 T/T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F354-EC32-42EE-B8C5-BBB097259C14}" type="datetime1">
              <a:rPr lang="en-IN" smtClean="0"/>
              <a:t>18-09-2018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anjan chatterjee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1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CEMENT BASED MATERIALS SCENARIO IN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176"/>
            <a:ext cx="8229600" cy="4488160"/>
          </a:xfrm>
        </p:spPr>
        <p:txBody>
          <a:bodyPr/>
          <a:lstStyle/>
          <a:p>
            <a:r>
              <a:rPr lang="en-IN" dirty="0" smtClean="0"/>
              <a:t>Annual cement production capacity (Sep 2017</a:t>
            </a:r>
            <a:r>
              <a:rPr lang="en-IN" b="1" dirty="0" smtClean="0"/>
              <a:t>): 425 Mt</a:t>
            </a:r>
          </a:p>
          <a:p>
            <a:r>
              <a:rPr lang="en-IN" dirty="0" smtClean="0"/>
              <a:t>Corresponding production due to low demand: </a:t>
            </a:r>
            <a:r>
              <a:rPr lang="en-IN" b="1" dirty="0" smtClean="0"/>
              <a:t>280 Mt</a:t>
            </a:r>
          </a:p>
          <a:p>
            <a:r>
              <a:rPr lang="en-IN" dirty="0" smtClean="0"/>
              <a:t>Improving trend of demand and with even </a:t>
            </a:r>
            <a:r>
              <a:rPr lang="en-IN" b="1" dirty="0" smtClean="0"/>
              <a:t>90% capacity </a:t>
            </a:r>
            <a:r>
              <a:rPr lang="en-IN" dirty="0" smtClean="0"/>
              <a:t>utilization the annual production may exceed </a:t>
            </a:r>
            <a:r>
              <a:rPr lang="en-IN" b="1" dirty="0" smtClean="0"/>
              <a:t>380 Mt</a:t>
            </a:r>
          </a:p>
          <a:p>
            <a:r>
              <a:rPr lang="en-IN" dirty="0" smtClean="0"/>
              <a:t>Cement based building materials production range: </a:t>
            </a:r>
          </a:p>
          <a:p>
            <a:r>
              <a:rPr lang="en-IN" b="1" dirty="0" smtClean="0"/>
              <a:t>1.8 – 2.5 </a:t>
            </a:r>
            <a:r>
              <a:rPr lang="en-IN" b="1" dirty="0" err="1" smtClean="0"/>
              <a:t>Bt</a:t>
            </a:r>
            <a:endParaRPr lang="en-IN" b="1" dirty="0" smtClean="0"/>
          </a:p>
          <a:p>
            <a:r>
              <a:rPr lang="en-IN" dirty="0" smtClean="0"/>
              <a:t>Structural concrete application estimated at </a:t>
            </a:r>
          </a:p>
          <a:p>
            <a:r>
              <a:rPr lang="en-IN" b="1" dirty="0" smtClean="0"/>
              <a:t>1.2 </a:t>
            </a:r>
            <a:r>
              <a:rPr lang="en-IN" b="1" dirty="0" err="1" smtClean="0"/>
              <a:t>Bt</a:t>
            </a:r>
            <a:r>
              <a:rPr lang="en-IN" b="1" dirty="0" smtClean="0"/>
              <a:t> – 1.6 </a:t>
            </a:r>
            <a:r>
              <a:rPr lang="en-IN" b="1" dirty="0" err="1" smtClean="0"/>
              <a:t>Bt</a:t>
            </a:r>
            <a:endParaRPr lang="en-IN" b="1" dirty="0" smtClean="0"/>
          </a:p>
          <a:p>
            <a:r>
              <a:rPr lang="en-IN" dirty="0" smtClean="0"/>
              <a:t>Approximate quantity of RCC: </a:t>
            </a:r>
            <a:r>
              <a:rPr lang="en-IN" b="1" dirty="0" smtClean="0"/>
              <a:t>300 – 400 Mt (20 – 33%)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3F6F-50FC-4B60-8CD6-9C40D820E43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BUILDING FLOOR AREA GROWTH BY 2050 IN DIFFERENT REGIONS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World Total (Bm2)              223.5    315.5   415.1</a:t>
            </a:r>
          </a:p>
          <a:p>
            <a:endParaRPr lang="en-IN" dirty="0"/>
          </a:p>
          <a:p>
            <a:r>
              <a:rPr lang="en-IN" dirty="0" smtClean="0"/>
              <a:t>                       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A341-D55A-4C58-A849-2B6C856C689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60640" cy="44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GLOBAL FINAL ENERGY CONSUMPTION IN 2014 (GABC)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4F11-F9AE-45B9-B3B2-D3FB3D70C8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988840"/>
            <a:ext cx="85629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GLOBAL EMISSION SHARE IN 2014</a:t>
            </a:r>
            <a:br>
              <a:rPr lang="en-IN" dirty="0" smtClean="0"/>
            </a:br>
            <a:r>
              <a:rPr lang="en-IN" dirty="0" smtClean="0"/>
              <a:t>(GABC)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33B-A9B9-4F3B-8ABF-EAAB22B572F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844824"/>
            <a:ext cx="84867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r>
              <a:rPr lang="en-IN" sz="3200" dirty="0" smtClean="0"/>
              <a:t>GLOBAL BUILDING SECTOR -  2DC TRAJECTORY FOR TOTAL ENERGY (GABC)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F6F4-B3B4-4685-92E1-8D7F4BEBA62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18-09-2018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anjan chatterjee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60848"/>
            <a:ext cx="86010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919</TotalTime>
  <Words>1100</Words>
  <Application>Microsoft Office PowerPoint</Application>
  <PresentationFormat>On-screen Show (4:3)</PresentationFormat>
  <Paragraphs>251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Clarity</vt:lpstr>
      <vt:lpstr>1_Clarity</vt:lpstr>
      <vt:lpstr>TRANSITION TO LOW-CARBON CEMENT-BASED CONSTRUCTION IN INDIA – INNOVATION IMPERATIVES AND OBSTACLES</vt:lpstr>
      <vt:lpstr>COMPARISON OF CEMENT, STEEL AND PLASTIC PRODUCTION IN THE WORLD (Henry Van Damme, CCR, 2018)</vt:lpstr>
      <vt:lpstr>APPROXIMATE VOLUME EXPANSION OF CEMENT BASED BUILDING MATERIALS FROM THE CEMENT  PRODUCTION BASE</vt:lpstr>
      <vt:lpstr>COMPARATIVE CO2 EMISSION ESTIMATES (WITHOUT HEATING/COOLING/LIGHTING  ENERGY)</vt:lpstr>
      <vt:lpstr>CEMENT BASED MATERIALS SCENARIO IN INDIA</vt:lpstr>
      <vt:lpstr>BUILDING FLOOR AREA GROWTH BY 2050 IN DIFFERENT REGIONS</vt:lpstr>
      <vt:lpstr>GLOBAL FINAL ENERGY CONSUMPTION IN 2014 (GABC)</vt:lpstr>
      <vt:lpstr>GLOBAL EMISSION SHARE IN 2014 (GABC)</vt:lpstr>
      <vt:lpstr>GLOBAL BUILDING SECTOR -  2DC TRAJECTORY FOR TOTAL ENERGY (GABC)</vt:lpstr>
      <vt:lpstr>BASIC STRATEGIES FOR CO2 EMISSION REDUCTION FROM CONCRETE  IN INDIA  AND OTHER COUNTRIES</vt:lpstr>
      <vt:lpstr>STEPS TOWARDS MAKING CEMENT WITH LOW CLINKER FACTOR IN INDIA</vt:lpstr>
      <vt:lpstr>COMPOSITE CEMENT – IS16415:2015</vt:lpstr>
      <vt:lpstr>Present Limitations of the Standard Specification</vt:lpstr>
      <vt:lpstr>PROJECTED CLINKER FACTOR TREND  </vt:lpstr>
      <vt:lpstr>ILLUSTRATIVE COMPARISON OF EMBODIED CO2e FROM CEMENT &amp; SCMs IN M30 CONCRETE</vt:lpstr>
      <vt:lpstr>PRESENT APPROACH TOWARDS DERIVING COMBINED BENEFITS OF SCMs &amp; CHEMICAL ADMIXTURES </vt:lpstr>
      <vt:lpstr>INNOVATION  ESSENCE FOR ‘LESS CEMENT -  BETTER CONCRETE’ STRATEGY</vt:lpstr>
      <vt:lpstr>LESS CEMENT FOR BETTER PERFORMING CONCRETE – MODELING APPROACH</vt:lpstr>
      <vt:lpstr>DIRECTION TOWARDS REDUCING CEMENT CONTENT IN CONCRETE ELEMENTS ( F J Ulm, Beton and Stahlbeton Bau, 2012)</vt:lpstr>
      <vt:lpstr>GENERATION OF CONSTRUCTION &amp; DEMOLITION WASTES – SITUATION IN INDIA (Source: TIFAC)</vt:lpstr>
      <vt:lpstr>CONCRETE RECYCLING TECHNOLOGY – PRESENT STATUS IN INDIA</vt:lpstr>
      <vt:lpstr>CAN THE PARTIAL SUBSTITUTION OF NATURAL AGGREGATES BY RECYCLED AGGREGATE  BE MADE MANDATORY? (Unprocessed aggregate on the left &amp; processed on the right) </vt:lpstr>
      <vt:lpstr>BEYOND THE BASICS OF CONCRETE TECHNOLOGY FOR LOW CARBON TRANSITION</vt:lpstr>
      <vt:lpstr>LOWER CEMENT CONSUMPTION PATTERNS IN SOME EU COUNTRIES WITH EMPHASIS ON LIFE EXTENSION OF STRUCTURES</vt:lpstr>
      <vt:lpstr>Possibility of reinforcing Cement Composites with MWCNTs: an Illustration of alternatives to rebars</vt:lpstr>
      <vt:lpstr>New  materials for Zero-Emission Buildings</vt:lpstr>
      <vt:lpstr>CONCLUSIVE REMARKS</vt:lpstr>
      <vt:lpstr>        Thank you for your patience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LOW-CARBON CEMENT-BASED CONSTRUCTION IN INDIA – INNOVATION IMPERATIVES AND OBSTACLES</dc:title>
  <dc:creator>anjan kumar</dc:creator>
  <cp:lastModifiedBy>anjan kumar</cp:lastModifiedBy>
  <cp:revision>74</cp:revision>
  <dcterms:created xsi:type="dcterms:W3CDTF">2018-09-13T06:28:11Z</dcterms:created>
  <dcterms:modified xsi:type="dcterms:W3CDTF">2018-09-18T11:15:18Z</dcterms:modified>
</cp:coreProperties>
</file>